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4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E1B487-276C-43C4-9E8A-4082300F9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C6C1ED4-D42F-4624-9A77-9A26E43D6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E5AA22-ADD0-461D-9B5B-20879FC3D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A157-6942-42C3-9593-C0933DACB54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9EA2D67-C486-4388-B67E-3A3F8CBE2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E37149-FDA7-4917-826D-71380084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B40E-5027-4386-989F-BE65B5994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7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CC564-F1F7-43DA-8666-7535F6307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8AD020-88CC-4AE7-BE78-27796C72C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D78D02-698A-4641-BB6A-B24D98E7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A157-6942-42C3-9593-C0933DACB54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599825-C035-4347-AE8A-A669FA27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DE88DA-AA9B-41DF-982A-C81FAB0C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B40E-5027-4386-989F-BE65B5994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6226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9AE0AC7-2A0D-4F04-94EC-B3DB122ED2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D0EFC73-9052-4213-BD5C-2A5FE15F5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577DC8-1C8C-4FF7-B0AB-B56FE26E2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A157-6942-42C3-9593-C0933DACB54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66BB5C-D680-4458-AC3B-B5582759A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4D218A-0175-458C-B303-4D92D6D70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B40E-5027-4386-989F-BE65B5994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03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306AE2-7789-455D-BB2C-DD93A2D6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62E6CD-850B-4BC3-A919-105F2A915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472264A-4389-4CAE-9AD3-BD41FA7B6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A157-6942-42C3-9593-C0933DACB54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572AB5-7AF9-4C7D-A22A-EA59AA2C4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127350-13D8-41F8-9A11-D6F7351C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B40E-5027-4386-989F-BE65B5994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099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3A700-3EC3-483D-BC1C-F842685FE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B8FBD89-B422-49A2-8FD6-D7501E0ED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771D2C-BBAC-4AA3-B280-A41D0982D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A157-6942-42C3-9593-C0933DACB54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30E17F-5B34-482F-B686-6CFEE0C28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B872E-4BE3-441C-9A17-96556EDB3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B40E-5027-4386-989F-BE65B5994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17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43E96B-F6E0-466D-A97D-4B95B9814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6A3D26-37D2-45E4-AE25-C19A2EBBD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B788D64-86E5-4A10-8385-D7D720E2C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89B54B-F5CB-4B32-BD87-2033BFBC8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A157-6942-42C3-9593-C0933DACB54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AA210C-97B4-487C-BBCA-132AE8CEF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0DA7D64-E352-4462-99E1-5A8B69AE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B40E-5027-4386-989F-BE65B5994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37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141CE0-0E73-4D6D-9451-96416D371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4C2C39-B6CB-467A-90E6-682830072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EB9D5D8-34BA-4B7C-B7E0-F2F51785C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BD51867-A189-48A9-A442-827D2B033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9FB2696-F864-406F-B50B-E4F65B7D57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9FE4777-DA57-4503-BEEE-2DF003DDF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A157-6942-42C3-9593-C0933DACB54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790F5D8-454B-4786-B861-1B8C073C8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276ECE6-58AD-41DB-A2EA-BA61D0F69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B40E-5027-4386-989F-BE65B5994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60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1C39EE-869A-47F5-80E8-603BD58C3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217AE9A-C837-45E9-893B-8BD8CC0FF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A157-6942-42C3-9593-C0933DACB54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D120FAA-4E4A-41F2-8A07-2B5DBB5AD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A62CE9-279F-410E-98C2-1D341AB8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B40E-5027-4386-989F-BE65B5994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65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C89E894-C0D3-463B-BE8D-415EAEA24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A157-6942-42C3-9593-C0933DACB54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7CBE17B-A31F-4C0E-87DC-DEBCADC9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6C36ED1-88FA-482A-A995-400A8EC55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B40E-5027-4386-989F-BE65B5994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9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983002-307A-42B8-8AA9-977CCC61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A101C6-E186-48B4-A170-B7445646A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E47824-7BB0-4EE9-ABB8-4975675F5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FB58165-5002-462D-AB6A-774A60FC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A157-6942-42C3-9593-C0933DACB54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69BCBB-DAEF-4391-9281-3710B1C61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36B2040-372E-4A7C-8F67-015BB3FC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B40E-5027-4386-989F-BE65B5994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9930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B702C-C616-484C-9663-3D5BC57B6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30AF674-F935-4443-A537-EF66926D33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6A75E26-EFC3-4A02-83DD-44AB73A96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2A3E50-D587-4F1D-AA02-264D1D0A2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AA157-6942-42C3-9593-C0933DACB54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4B3ACA-2C5F-497F-8CF8-C1631082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37ADFFB-94A8-4EB3-BE9D-4B1E51F24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0B40E-5027-4386-989F-BE65B5994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2049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2C39126-03A3-4831-8876-0A20170FB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BB7E71B-2E70-47A8-B1B2-CFE86ED12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6C7B55A-D9FB-4F12-B76B-46691AD54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A157-6942-42C3-9593-C0933DACB54A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08F8E7-8814-49DF-8C57-1A7FA2D7C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BB7DB79-E062-4E10-BBAB-0216D29D0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0B40E-5027-4386-989F-BE65B599487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56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kUbY2nuo6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Medewerker Maatschappelijke zorg / Gehandicaptenzorg - Basisopleiding">
            <a:extLst>
              <a:ext uri="{FF2B5EF4-FFF2-40B4-BE49-F238E27FC236}">
                <a16:creationId xmlns:a16="http://schemas.microsoft.com/office/drawing/2014/main" id="{309813E8-162B-4500-A4D3-1F497ABA48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89" r="1" b="32378"/>
          <a:stretch/>
        </p:blipFill>
        <p:spPr bwMode="auto">
          <a:xfrm>
            <a:off x="320040" y="320040"/>
            <a:ext cx="11548872" cy="4462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8F7CA68-DC3D-4D8C-A025-84BACB0C1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0588" y="5093208"/>
            <a:ext cx="6973204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err="1">
                <a:solidFill>
                  <a:schemeClr val="bg1"/>
                </a:solidFill>
              </a:rPr>
              <a:t>Wassen</a:t>
            </a:r>
            <a:r>
              <a:rPr lang="en-US" sz="4800" dirty="0">
                <a:solidFill>
                  <a:schemeClr val="bg1"/>
                </a:solidFill>
              </a:rPr>
              <a:t> en </a:t>
            </a:r>
            <a:r>
              <a:rPr lang="en-US" sz="4800" dirty="0" err="1">
                <a:solidFill>
                  <a:schemeClr val="bg1"/>
                </a:solidFill>
              </a:rPr>
              <a:t>Toiletgang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9335FF35-1DBF-4683-91FC-7A118FE29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9" y="5093208"/>
            <a:ext cx="2892986" cy="126187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2"/>
                </a:solidFill>
              </a:rPr>
              <a:t>Workshop ADL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1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0161FB-E43B-4222-89E1-FACC5B073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pPr algn="ctr"/>
            <a:r>
              <a:rPr lang="nl-NL" sz="3000" dirty="0"/>
              <a:t>Begeleidingsaspecten</a:t>
            </a:r>
            <a:br>
              <a:rPr lang="nl-NL" sz="3000" dirty="0"/>
            </a:br>
            <a:r>
              <a:rPr lang="nl-NL" sz="3000" dirty="0"/>
              <a:t>Wassen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B86327-C7B8-4805-BA75-7FA5E83D0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endParaRPr lang="nl-NL" sz="2000"/>
          </a:p>
          <a:p>
            <a:r>
              <a:rPr lang="nl-NL" sz="2000"/>
              <a:t>Vraag (waar mogelijk) waar de client ondersteuning bij nodig is.</a:t>
            </a:r>
          </a:p>
          <a:p>
            <a:r>
              <a:rPr lang="nl-NL" sz="2000"/>
              <a:t>Vraag ook hoe ze het zelf graag willen, welke zeep, shampoo of volgorde enz.</a:t>
            </a:r>
          </a:p>
          <a:p>
            <a:r>
              <a:rPr lang="nl-NL" sz="2000"/>
              <a:t>Vertel wat je gaat doen</a:t>
            </a:r>
          </a:p>
          <a:p>
            <a:r>
              <a:rPr lang="nl-NL" sz="2000"/>
              <a:t>Bij douchen en wassen sluit ramen en deuren en gordijnen ivm tocht en privacy.</a:t>
            </a:r>
          </a:p>
          <a:p>
            <a:r>
              <a:rPr lang="nl-NL" sz="2000"/>
              <a:t>Client zoveel mogelijk zelf laten doen (behoud zelfstandigheid)</a:t>
            </a:r>
          </a:p>
          <a:p>
            <a:r>
              <a:rPr lang="nl-NL" sz="2000"/>
              <a:t>Denk aan intimiteit ( wat doet het met jou en met de client )</a:t>
            </a:r>
          </a:p>
          <a:p>
            <a:r>
              <a:rPr lang="nl-NL" sz="2000"/>
              <a:t>Maak gebruik van handgrepen en beugels of douche zitjes</a:t>
            </a:r>
          </a:p>
          <a:p>
            <a:r>
              <a:rPr lang="nl-NL" sz="2000"/>
              <a:t>Denk altijd aan de hygiëne, van jezelf en van de client </a:t>
            </a:r>
          </a:p>
          <a:p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89274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3610D8-7EE5-4BDF-9581-3EF702024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/>
          </a:bodyPr>
          <a:lstStyle/>
          <a:p>
            <a:pPr algn="ctr"/>
            <a:r>
              <a:rPr lang="nl-NL" sz="2600" dirty="0">
                <a:solidFill>
                  <a:srgbClr val="FFFFFF"/>
                </a:solidFill>
              </a:rPr>
              <a:t>Wassen wat heb je nodig?</a:t>
            </a:r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F2DF9C6-97B3-4ADD-B841-F4826B4AD7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/>
          </a:bodyPr>
          <a:lstStyle/>
          <a:p>
            <a:r>
              <a:rPr lang="nl-NL" sz="1400"/>
              <a:t>Handdoeken en washandjes</a:t>
            </a:r>
          </a:p>
          <a:p>
            <a:r>
              <a:rPr lang="nl-NL" sz="1400"/>
              <a:t>Schoon ondergoed</a:t>
            </a:r>
          </a:p>
          <a:p>
            <a:r>
              <a:rPr lang="nl-NL" sz="1400"/>
              <a:t>Nachtkleding of bovenkleding</a:t>
            </a:r>
          </a:p>
          <a:p>
            <a:r>
              <a:rPr lang="nl-NL" sz="1400"/>
              <a:t>Zeep / douchegel</a:t>
            </a:r>
          </a:p>
          <a:p>
            <a:r>
              <a:rPr lang="nl-NL" sz="1400"/>
              <a:t>Deodorant</a:t>
            </a:r>
          </a:p>
          <a:p>
            <a:r>
              <a:rPr lang="nl-NL" sz="1400"/>
              <a:t>Bodylotion</a:t>
            </a:r>
          </a:p>
          <a:p>
            <a:r>
              <a:rPr lang="nl-NL" sz="1400"/>
              <a:t>Maandverband</a:t>
            </a:r>
          </a:p>
          <a:p>
            <a:r>
              <a:rPr lang="nl-NL" sz="1400"/>
              <a:t>incontinentiemateriaal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F0D063D-E414-42D1-BEAE-00FAB5A8B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/>
          </a:bodyPr>
          <a:lstStyle/>
          <a:p>
            <a:r>
              <a:rPr lang="nl-NL" sz="2000" dirty="0"/>
              <a:t>Volgorde van wassen</a:t>
            </a:r>
          </a:p>
          <a:p>
            <a:endParaRPr lang="nl-NL" sz="2000" dirty="0"/>
          </a:p>
          <a:p>
            <a:r>
              <a:rPr lang="nl-NL" sz="2000" dirty="0"/>
              <a:t>Van boven naar beneden</a:t>
            </a:r>
          </a:p>
          <a:p>
            <a:r>
              <a:rPr lang="nl-NL" sz="2000" dirty="0"/>
              <a:t>Van voor naar achteren</a:t>
            </a:r>
          </a:p>
          <a:p>
            <a:endParaRPr lang="nl-NL" sz="2000" dirty="0"/>
          </a:p>
          <a:p>
            <a:r>
              <a:rPr lang="nl-NL" sz="2000" dirty="0"/>
              <a:t>Wat zijn de kritieke punten?</a:t>
            </a:r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275489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325166D1-1B21-4128-AC42-61745528E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7FF0A8D-AB91-4680-95D6-68E4AD4F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1825" y="1641752"/>
            <a:ext cx="4391024" cy="13234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Kritieke punten</a:t>
            </a:r>
          </a:p>
        </p:txBody>
      </p:sp>
      <p:pic>
        <p:nvPicPr>
          <p:cNvPr id="1026" name="Picture 2" descr="Het eerste lichaamsdeel dat je wast in de douche kan veel zeggen over je  persoonlijkheid">
            <a:extLst>
              <a:ext uri="{FF2B5EF4-FFF2-40B4-BE49-F238E27FC236}">
                <a16:creationId xmlns:a16="http://schemas.microsoft.com/office/drawing/2014/main" id="{80CB51E2-6F86-4CD0-AF1C-4BA22E51B63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5" r="3628" b="-2"/>
          <a:stretch/>
        </p:blipFill>
        <p:spPr bwMode="auto">
          <a:xfrm>
            <a:off x="20" y="2"/>
            <a:ext cx="6186992" cy="6857998"/>
          </a:xfrm>
          <a:custGeom>
            <a:avLst/>
            <a:gdLst/>
            <a:ahLst/>
            <a:cxnLst/>
            <a:rect l="l" t="t" r="r" b="b"/>
            <a:pathLst>
              <a:path w="6187012" h="6857998">
                <a:moveTo>
                  <a:pt x="5434855" y="6118149"/>
                </a:moveTo>
                <a:cubicBezTo>
                  <a:pt x="5441404" y="6124102"/>
                  <a:pt x="5449025" y="6129341"/>
                  <a:pt x="5456075" y="6133723"/>
                </a:cubicBezTo>
                <a:cubicBezTo>
                  <a:pt x="5463218" y="6138152"/>
                  <a:pt x="5468564" y="6143474"/>
                  <a:pt x="5472234" y="6149380"/>
                </a:cubicBezTo>
                <a:lnTo>
                  <a:pt x="5477710" y="6166562"/>
                </a:lnTo>
                <a:lnTo>
                  <a:pt x="5472234" y="6149379"/>
                </a:lnTo>
                <a:cubicBezTo>
                  <a:pt x="5468564" y="6143474"/>
                  <a:pt x="5463218" y="6138152"/>
                  <a:pt x="5456075" y="6133722"/>
                </a:cubicBezTo>
                <a:cubicBezTo>
                  <a:pt x="5449025" y="6129341"/>
                  <a:pt x="5441404" y="6124102"/>
                  <a:pt x="5434855" y="6118149"/>
                </a:cubicBezTo>
                <a:close/>
                <a:moveTo>
                  <a:pt x="5343013" y="4941372"/>
                </a:moveTo>
                <a:lnTo>
                  <a:pt x="5346342" y="4950869"/>
                </a:lnTo>
                <a:lnTo>
                  <a:pt x="5356027" y="4991382"/>
                </a:lnTo>
                <a:lnTo>
                  <a:pt x="5346342" y="4950868"/>
                </a:lnTo>
                <a:close/>
                <a:moveTo>
                  <a:pt x="5346951" y="4749807"/>
                </a:moveTo>
                <a:cubicBezTo>
                  <a:pt x="5334815" y="4762826"/>
                  <a:pt x="5333958" y="4781365"/>
                  <a:pt x="5332244" y="4799797"/>
                </a:cubicBezTo>
                <a:cubicBezTo>
                  <a:pt x="5333958" y="4781365"/>
                  <a:pt x="5334815" y="4762827"/>
                  <a:pt x="5346951" y="4749807"/>
                </a:cubicBezTo>
                <a:close/>
                <a:moveTo>
                  <a:pt x="5364750" y="4543185"/>
                </a:moveTo>
                <a:cubicBezTo>
                  <a:pt x="5365727" y="4548281"/>
                  <a:pt x="5367775" y="4553662"/>
                  <a:pt x="5370156" y="4557092"/>
                </a:cubicBezTo>
                <a:cubicBezTo>
                  <a:pt x="5381776" y="4573618"/>
                  <a:pt x="5390563" y="4588275"/>
                  <a:pt x="5396519" y="4602021"/>
                </a:cubicBezTo>
                <a:cubicBezTo>
                  <a:pt x="5390563" y="4588275"/>
                  <a:pt x="5381776" y="4573618"/>
                  <a:pt x="5370156" y="4557091"/>
                </a:cubicBezTo>
                <a:close/>
                <a:moveTo>
                  <a:pt x="5830968" y="2819253"/>
                </a:moveTo>
                <a:lnTo>
                  <a:pt x="5842611" y="2827484"/>
                </a:lnTo>
                <a:lnTo>
                  <a:pt x="5842613" y="2827486"/>
                </a:lnTo>
                <a:lnTo>
                  <a:pt x="5871116" y="2861156"/>
                </a:lnTo>
                <a:lnTo>
                  <a:pt x="5861462" y="2842392"/>
                </a:lnTo>
                <a:lnTo>
                  <a:pt x="5842613" y="2827486"/>
                </a:lnTo>
                <a:lnTo>
                  <a:pt x="5842611" y="2827483"/>
                </a:lnTo>
                <a:close/>
                <a:moveTo>
                  <a:pt x="5761313" y="1974015"/>
                </a:moveTo>
                <a:lnTo>
                  <a:pt x="5754799" y="1999763"/>
                </a:lnTo>
                <a:cubicBezTo>
                  <a:pt x="5750990" y="2008056"/>
                  <a:pt x="5745310" y="2016020"/>
                  <a:pt x="5737071" y="2023547"/>
                </a:cubicBezTo>
                <a:cubicBezTo>
                  <a:pt x="5753550" y="2008497"/>
                  <a:pt x="5759789" y="1991685"/>
                  <a:pt x="5761313" y="1974015"/>
                </a:cubicBezTo>
                <a:close/>
                <a:moveTo>
                  <a:pt x="5744119" y="1768838"/>
                </a:moveTo>
                <a:cubicBezTo>
                  <a:pt x="5739738" y="1774411"/>
                  <a:pt x="5736975" y="1779948"/>
                  <a:pt x="5735518" y="1785412"/>
                </a:cubicBezTo>
                <a:lnTo>
                  <a:pt x="5734738" y="1801558"/>
                </a:lnTo>
                <a:cubicBezTo>
                  <a:pt x="5733070" y="1790986"/>
                  <a:pt x="5735356" y="1779981"/>
                  <a:pt x="5744119" y="1768838"/>
                </a:cubicBezTo>
                <a:close/>
                <a:moveTo>
                  <a:pt x="5853708" y="520953"/>
                </a:moveTo>
                <a:lnTo>
                  <a:pt x="5846981" y="549926"/>
                </a:lnTo>
                <a:lnTo>
                  <a:pt x="5840726" y="566616"/>
                </a:lnTo>
                <a:lnTo>
                  <a:pt x="5834776" y="581804"/>
                </a:lnTo>
                <a:lnTo>
                  <a:pt x="5834358" y="583595"/>
                </a:lnTo>
                <a:lnTo>
                  <a:pt x="5832183" y="589388"/>
                </a:lnTo>
                <a:cubicBezTo>
                  <a:pt x="5829783" y="597005"/>
                  <a:pt x="5828025" y="604728"/>
                  <a:pt x="5827560" y="612658"/>
                </a:cubicBezTo>
                <a:lnTo>
                  <a:pt x="5834358" y="583595"/>
                </a:lnTo>
                <a:lnTo>
                  <a:pt x="5840674" y="566754"/>
                </a:lnTo>
                <a:lnTo>
                  <a:pt x="5840726" y="566616"/>
                </a:lnTo>
                <a:lnTo>
                  <a:pt x="5846564" y="551717"/>
                </a:lnTo>
                <a:lnTo>
                  <a:pt x="5846981" y="549926"/>
                </a:lnTo>
                <a:lnTo>
                  <a:pt x="5849145" y="544146"/>
                </a:lnTo>
                <a:cubicBezTo>
                  <a:pt x="5851532" y="536547"/>
                  <a:pt x="5853271" y="528850"/>
                  <a:pt x="5853708" y="520953"/>
                </a:cubicBezTo>
                <a:close/>
                <a:moveTo>
                  <a:pt x="5802605" y="268794"/>
                </a:moveTo>
                <a:cubicBezTo>
                  <a:pt x="5800080" y="279176"/>
                  <a:pt x="5798377" y="289296"/>
                  <a:pt x="5797729" y="299164"/>
                </a:cubicBezTo>
                <a:cubicBezTo>
                  <a:pt x="5797080" y="309031"/>
                  <a:pt x="5797485" y="318646"/>
                  <a:pt x="5799176" y="328017"/>
                </a:cubicBezTo>
                <a:close/>
                <a:moveTo>
                  <a:pt x="0" y="0"/>
                </a:moveTo>
                <a:lnTo>
                  <a:pt x="6120021" y="0"/>
                </a:lnTo>
                <a:lnTo>
                  <a:pt x="6115806" y="24480"/>
                </a:lnTo>
                <a:cubicBezTo>
                  <a:pt x="6113321" y="32636"/>
                  <a:pt x="6109559" y="40471"/>
                  <a:pt x="6103795" y="47806"/>
                </a:cubicBezTo>
                <a:cubicBezTo>
                  <a:pt x="6088935" y="66857"/>
                  <a:pt x="6092364" y="85336"/>
                  <a:pt x="6094651" y="105718"/>
                </a:cubicBezTo>
                <a:cubicBezTo>
                  <a:pt x="6096365" y="121150"/>
                  <a:pt x="6095794" y="136963"/>
                  <a:pt x="6095986" y="152584"/>
                </a:cubicBezTo>
                <a:cubicBezTo>
                  <a:pt x="6096555" y="180017"/>
                  <a:pt x="6096746" y="207450"/>
                  <a:pt x="6097699" y="234883"/>
                </a:cubicBezTo>
                <a:cubicBezTo>
                  <a:pt x="6098079" y="243648"/>
                  <a:pt x="6102844" y="252600"/>
                  <a:pt x="6102082" y="261173"/>
                </a:cubicBezTo>
                <a:cubicBezTo>
                  <a:pt x="6098461" y="300800"/>
                  <a:pt x="6092746" y="340425"/>
                  <a:pt x="6089507" y="380050"/>
                </a:cubicBezTo>
                <a:cubicBezTo>
                  <a:pt x="6087603" y="402529"/>
                  <a:pt x="6091220" y="425581"/>
                  <a:pt x="6088555" y="447870"/>
                </a:cubicBezTo>
                <a:cubicBezTo>
                  <a:pt x="6085507" y="473587"/>
                  <a:pt x="6077697" y="498733"/>
                  <a:pt x="6072932" y="524262"/>
                </a:cubicBezTo>
                <a:cubicBezTo>
                  <a:pt x="6071600" y="531310"/>
                  <a:pt x="6073315" y="539121"/>
                  <a:pt x="6073694" y="546552"/>
                </a:cubicBezTo>
                <a:cubicBezTo>
                  <a:pt x="6074076" y="554933"/>
                  <a:pt x="6074838" y="563125"/>
                  <a:pt x="6075029" y="571508"/>
                </a:cubicBezTo>
                <a:cubicBezTo>
                  <a:pt x="6075411" y="597037"/>
                  <a:pt x="6074838" y="622564"/>
                  <a:pt x="6076173" y="648092"/>
                </a:cubicBezTo>
                <a:cubicBezTo>
                  <a:pt x="6076934" y="663713"/>
                  <a:pt x="6084744" y="680096"/>
                  <a:pt x="6081886" y="694576"/>
                </a:cubicBezTo>
                <a:cubicBezTo>
                  <a:pt x="6076363" y="724104"/>
                  <a:pt x="6088745" y="753633"/>
                  <a:pt x="6078459" y="783158"/>
                </a:cubicBezTo>
                <a:cubicBezTo>
                  <a:pt x="6075411" y="792306"/>
                  <a:pt x="6083031" y="804877"/>
                  <a:pt x="6083411" y="815929"/>
                </a:cubicBezTo>
                <a:cubicBezTo>
                  <a:pt x="6084363" y="843552"/>
                  <a:pt x="6084173" y="871173"/>
                  <a:pt x="6083983" y="898797"/>
                </a:cubicBezTo>
                <a:cubicBezTo>
                  <a:pt x="6083793" y="923562"/>
                  <a:pt x="6086459" y="949281"/>
                  <a:pt x="6081125" y="973095"/>
                </a:cubicBezTo>
                <a:cubicBezTo>
                  <a:pt x="6075411" y="998052"/>
                  <a:pt x="6076173" y="1020529"/>
                  <a:pt x="6082649" y="1044725"/>
                </a:cubicBezTo>
                <a:cubicBezTo>
                  <a:pt x="6087031" y="1061298"/>
                  <a:pt x="6087603" y="1078826"/>
                  <a:pt x="6088935" y="1095972"/>
                </a:cubicBezTo>
                <a:cubicBezTo>
                  <a:pt x="6090459" y="1114449"/>
                  <a:pt x="6086459" y="1134834"/>
                  <a:pt x="6092746" y="1151600"/>
                </a:cubicBezTo>
                <a:cubicBezTo>
                  <a:pt x="6111415" y="1201512"/>
                  <a:pt x="6115415" y="1252757"/>
                  <a:pt x="6115415" y="1304955"/>
                </a:cubicBezTo>
                <a:cubicBezTo>
                  <a:pt x="6115415" y="1314483"/>
                  <a:pt x="6112750" y="1324198"/>
                  <a:pt x="6109892" y="1333341"/>
                </a:cubicBezTo>
                <a:cubicBezTo>
                  <a:pt x="6092746" y="1386684"/>
                  <a:pt x="6094269" y="1440216"/>
                  <a:pt x="6104748" y="1494509"/>
                </a:cubicBezTo>
                <a:cubicBezTo>
                  <a:pt x="6107034" y="1505751"/>
                  <a:pt x="6107415" y="1518324"/>
                  <a:pt x="6105130" y="1529563"/>
                </a:cubicBezTo>
                <a:cubicBezTo>
                  <a:pt x="6098461" y="1561189"/>
                  <a:pt x="6087411" y="1591859"/>
                  <a:pt x="6082649" y="1623675"/>
                </a:cubicBezTo>
                <a:cubicBezTo>
                  <a:pt x="6074838" y="1676253"/>
                  <a:pt x="6101126" y="1721785"/>
                  <a:pt x="6118274" y="1768838"/>
                </a:cubicBezTo>
                <a:cubicBezTo>
                  <a:pt x="6134467" y="1813610"/>
                  <a:pt x="6171044" y="1851709"/>
                  <a:pt x="6162851" y="1904673"/>
                </a:cubicBezTo>
                <a:cubicBezTo>
                  <a:pt x="6162090" y="1910004"/>
                  <a:pt x="6167233" y="1915912"/>
                  <a:pt x="6168567" y="1921817"/>
                </a:cubicBezTo>
                <a:cubicBezTo>
                  <a:pt x="6172188" y="1938009"/>
                  <a:pt x="6176566" y="1954202"/>
                  <a:pt x="6178283" y="1970586"/>
                </a:cubicBezTo>
                <a:cubicBezTo>
                  <a:pt x="6180570" y="1990589"/>
                  <a:pt x="6179809" y="2010974"/>
                  <a:pt x="6181713" y="2030977"/>
                </a:cubicBezTo>
                <a:cubicBezTo>
                  <a:pt x="6182856" y="2043835"/>
                  <a:pt x="6184951" y="2056600"/>
                  <a:pt x="6186761" y="2069340"/>
                </a:cubicBezTo>
                <a:lnTo>
                  <a:pt x="6187012" y="2072225"/>
                </a:lnTo>
                <a:lnTo>
                  <a:pt x="6187012" y="2131532"/>
                </a:lnTo>
                <a:lnTo>
                  <a:pt x="6186141" y="2138304"/>
                </a:lnTo>
                <a:cubicBezTo>
                  <a:pt x="6183950" y="2148519"/>
                  <a:pt x="6181332" y="2158712"/>
                  <a:pt x="6179617" y="2168903"/>
                </a:cubicBezTo>
                <a:cubicBezTo>
                  <a:pt x="6174854" y="2197670"/>
                  <a:pt x="6176188" y="2229296"/>
                  <a:pt x="6163995" y="2254633"/>
                </a:cubicBezTo>
                <a:cubicBezTo>
                  <a:pt x="6151041" y="2281683"/>
                  <a:pt x="6145135" y="2307402"/>
                  <a:pt x="6149135" y="2335405"/>
                </a:cubicBezTo>
                <a:cubicBezTo>
                  <a:pt x="6150469" y="2344741"/>
                  <a:pt x="6158471" y="2356744"/>
                  <a:pt x="6166661" y="2360933"/>
                </a:cubicBezTo>
                <a:cubicBezTo>
                  <a:pt x="6184950" y="2370270"/>
                  <a:pt x="6188190" y="2383032"/>
                  <a:pt x="6181902" y="2400369"/>
                </a:cubicBezTo>
                <a:cubicBezTo>
                  <a:pt x="6176566" y="2415420"/>
                  <a:pt x="6173901" y="2433897"/>
                  <a:pt x="6163613" y="2444184"/>
                </a:cubicBezTo>
                <a:cubicBezTo>
                  <a:pt x="6134467" y="2473333"/>
                  <a:pt x="6133515" y="2510483"/>
                  <a:pt x="6125705" y="2546678"/>
                </a:cubicBezTo>
                <a:cubicBezTo>
                  <a:pt x="6120940" y="2568774"/>
                  <a:pt x="6120750" y="2589352"/>
                  <a:pt x="6123988" y="2611450"/>
                </a:cubicBezTo>
                <a:cubicBezTo>
                  <a:pt x="6131227" y="2659455"/>
                  <a:pt x="6120940" y="2706131"/>
                  <a:pt x="6107796" y="2752235"/>
                </a:cubicBezTo>
                <a:cubicBezTo>
                  <a:pt x="6099034" y="2782716"/>
                  <a:pt x="6093699" y="2813958"/>
                  <a:pt x="6084744" y="2844248"/>
                </a:cubicBezTo>
                <a:cubicBezTo>
                  <a:pt x="6077886" y="2866918"/>
                  <a:pt x="6069694" y="2889587"/>
                  <a:pt x="6058646" y="2910353"/>
                </a:cubicBezTo>
                <a:cubicBezTo>
                  <a:pt x="6042452" y="2940455"/>
                  <a:pt x="6018067" y="2966742"/>
                  <a:pt x="6024544" y="3005035"/>
                </a:cubicBezTo>
                <a:cubicBezTo>
                  <a:pt x="6030260" y="3038756"/>
                  <a:pt x="6018259" y="3069235"/>
                  <a:pt x="6006828" y="3100099"/>
                </a:cubicBezTo>
                <a:cubicBezTo>
                  <a:pt x="5998446" y="3122770"/>
                  <a:pt x="5989871" y="3145436"/>
                  <a:pt x="5984537" y="3168870"/>
                </a:cubicBezTo>
                <a:cubicBezTo>
                  <a:pt x="5978251" y="3196686"/>
                  <a:pt x="5980920" y="3228119"/>
                  <a:pt x="5969297" y="3252885"/>
                </a:cubicBezTo>
                <a:cubicBezTo>
                  <a:pt x="5957105" y="3278795"/>
                  <a:pt x="5965297" y="3300319"/>
                  <a:pt x="5968726" y="3323372"/>
                </a:cubicBezTo>
                <a:cubicBezTo>
                  <a:pt x="5974061" y="3360139"/>
                  <a:pt x="5983967" y="3396719"/>
                  <a:pt x="5971395" y="3433866"/>
                </a:cubicBezTo>
                <a:cubicBezTo>
                  <a:pt x="5956153" y="3479015"/>
                  <a:pt x="5939769" y="3523785"/>
                  <a:pt x="5925292" y="3569124"/>
                </a:cubicBezTo>
                <a:cubicBezTo>
                  <a:pt x="5919765" y="3586653"/>
                  <a:pt x="5917479" y="3605509"/>
                  <a:pt x="5915003" y="3623799"/>
                </a:cubicBezTo>
                <a:cubicBezTo>
                  <a:pt x="5912906" y="3641134"/>
                  <a:pt x="5918242" y="3661899"/>
                  <a:pt x="5910241" y="3675238"/>
                </a:cubicBezTo>
                <a:cubicBezTo>
                  <a:pt x="5889667" y="3709529"/>
                  <a:pt x="5879569" y="3744770"/>
                  <a:pt x="5879569" y="3784397"/>
                </a:cubicBezTo>
                <a:cubicBezTo>
                  <a:pt x="5879569" y="3799258"/>
                  <a:pt x="5870996" y="3813737"/>
                  <a:pt x="5869471" y="3828785"/>
                </a:cubicBezTo>
                <a:cubicBezTo>
                  <a:pt x="5867567" y="3849362"/>
                  <a:pt x="5862423" y="3872985"/>
                  <a:pt x="5869664" y="3890891"/>
                </a:cubicBezTo>
                <a:cubicBezTo>
                  <a:pt x="5886809" y="3932993"/>
                  <a:pt x="5872519" y="3967091"/>
                  <a:pt x="5855566" y="4003861"/>
                </a:cubicBezTo>
                <a:cubicBezTo>
                  <a:pt x="5838801" y="4040058"/>
                  <a:pt x="5825466" y="4078159"/>
                  <a:pt x="5814416" y="4116641"/>
                </a:cubicBezTo>
                <a:cubicBezTo>
                  <a:pt x="5810415" y="4131119"/>
                  <a:pt x="5817085" y="4148453"/>
                  <a:pt x="5818417" y="4164458"/>
                </a:cubicBezTo>
                <a:cubicBezTo>
                  <a:pt x="5818798" y="4170174"/>
                  <a:pt x="5819370" y="4176461"/>
                  <a:pt x="5817466" y="4181603"/>
                </a:cubicBezTo>
                <a:cubicBezTo>
                  <a:pt x="5799176" y="4231324"/>
                  <a:pt x="5785269" y="4281810"/>
                  <a:pt x="5794794" y="4335722"/>
                </a:cubicBezTo>
                <a:cubicBezTo>
                  <a:pt x="5795747" y="4340674"/>
                  <a:pt x="5793650" y="4346201"/>
                  <a:pt x="5792317" y="4351154"/>
                </a:cubicBezTo>
                <a:cubicBezTo>
                  <a:pt x="5785461" y="4375349"/>
                  <a:pt x="5774601" y="4398972"/>
                  <a:pt x="5772124" y="4423545"/>
                </a:cubicBezTo>
                <a:cubicBezTo>
                  <a:pt x="5766028" y="4484127"/>
                  <a:pt x="5763550" y="4545086"/>
                  <a:pt x="5759550" y="4606053"/>
                </a:cubicBezTo>
                <a:cubicBezTo>
                  <a:pt x="5759361" y="4609863"/>
                  <a:pt x="5759361" y="4613864"/>
                  <a:pt x="5758027" y="4617291"/>
                </a:cubicBezTo>
                <a:cubicBezTo>
                  <a:pt x="5749834" y="4639772"/>
                  <a:pt x="5752502" y="4659393"/>
                  <a:pt x="5768123" y="4678445"/>
                </a:cubicBezTo>
                <a:cubicBezTo>
                  <a:pt x="5774982" y="4686828"/>
                  <a:pt x="5778601" y="4698258"/>
                  <a:pt x="5782412" y="4708734"/>
                </a:cubicBezTo>
                <a:cubicBezTo>
                  <a:pt x="5788127" y="4724167"/>
                  <a:pt x="5793650" y="4739978"/>
                  <a:pt x="5797271" y="4755980"/>
                </a:cubicBezTo>
                <a:cubicBezTo>
                  <a:pt x="5800700" y="4771793"/>
                  <a:pt x="5805462" y="4788747"/>
                  <a:pt x="5802796" y="4803988"/>
                </a:cubicBezTo>
                <a:cubicBezTo>
                  <a:pt x="5798035" y="4831420"/>
                  <a:pt x="5787366" y="4857522"/>
                  <a:pt x="5780315" y="4884572"/>
                </a:cubicBezTo>
                <a:cubicBezTo>
                  <a:pt x="5777837" y="4893907"/>
                  <a:pt x="5778221" y="4904195"/>
                  <a:pt x="5778030" y="4913909"/>
                </a:cubicBezTo>
                <a:cubicBezTo>
                  <a:pt x="5777459" y="4936201"/>
                  <a:pt x="5782984" y="4959061"/>
                  <a:pt x="5767171" y="4979253"/>
                </a:cubicBezTo>
                <a:cubicBezTo>
                  <a:pt x="5752311" y="4997922"/>
                  <a:pt x="5756692" y="5016785"/>
                  <a:pt x="5767932" y="5036405"/>
                </a:cubicBezTo>
                <a:cubicBezTo>
                  <a:pt x="5775934" y="5050504"/>
                  <a:pt x="5782221" y="5066505"/>
                  <a:pt x="5785269" y="5082317"/>
                </a:cubicBezTo>
                <a:cubicBezTo>
                  <a:pt x="5789460" y="5104036"/>
                  <a:pt x="5791175" y="5125562"/>
                  <a:pt x="5788697" y="5148995"/>
                </a:cubicBezTo>
                <a:cubicBezTo>
                  <a:pt x="5786983" y="5165570"/>
                  <a:pt x="5786221" y="5179097"/>
                  <a:pt x="5776125" y="5192051"/>
                </a:cubicBezTo>
                <a:cubicBezTo>
                  <a:pt x="5774601" y="5194145"/>
                  <a:pt x="5774219" y="5197955"/>
                  <a:pt x="5774412" y="5200813"/>
                </a:cubicBezTo>
                <a:cubicBezTo>
                  <a:pt x="5777649" y="5238343"/>
                  <a:pt x="5775934" y="5275491"/>
                  <a:pt x="5773646" y="5313403"/>
                </a:cubicBezTo>
                <a:cubicBezTo>
                  <a:pt x="5770601" y="5361598"/>
                  <a:pt x="5779553" y="5412276"/>
                  <a:pt x="5811559" y="5453995"/>
                </a:cubicBezTo>
                <a:cubicBezTo>
                  <a:pt x="5816322" y="5460092"/>
                  <a:pt x="5818417" y="5469236"/>
                  <a:pt x="5819562" y="5477239"/>
                </a:cubicBezTo>
                <a:cubicBezTo>
                  <a:pt x="5824514" y="5514957"/>
                  <a:pt x="5827942" y="5552869"/>
                  <a:pt x="5833467" y="5590590"/>
                </a:cubicBezTo>
                <a:cubicBezTo>
                  <a:pt x="5836516" y="5611164"/>
                  <a:pt x="5839182" y="5632691"/>
                  <a:pt x="5847565" y="5651360"/>
                </a:cubicBezTo>
                <a:cubicBezTo>
                  <a:pt x="5855756" y="5669647"/>
                  <a:pt x="5865471" y="5684320"/>
                  <a:pt x="5848327" y="5695178"/>
                </a:cubicBezTo>
                <a:cubicBezTo>
                  <a:pt x="5857471" y="5714607"/>
                  <a:pt x="5865092" y="5731564"/>
                  <a:pt x="5873282" y="5748136"/>
                </a:cubicBezTo>
                <a:cubicBezTo>
                  <a:pt x="5876329" y="5754234"/>
                  <a:pt x="5881284" y="5759378"/>
                  <a:pt x="5884142" y="5765474"/>
                </a:cubicBezTo>
                <a:cubicBezTo>
                  <a:pt x="5887190" y="5771953"/>
                  <a:pt x="5889094" y="5779191"/>
                  <a:pt x="5890620" y="5786239"/>
                </a:cubicBezTo>
                <a:cubicBezTo>
                  <a:pt x="5897477" y="5817674"/>
                  <a:pt x="5903763" y="5849107"/>
                  <a:pt x="5911194" y="5880348"/>
                </a:cubicBezTo>
                <a:cubicBezTo>
                  <a:pt x="5912717" y="5886447"/>
                  <a:pt x="5918813" y="5891590"/>
                  <a:pt x="5922813" y="5897114"/>
                </a:cubicBezTo>
                <a:cubicBezTo>
                  <a:pt x="5925481" y="5900735"/>
                  <a:pt x="5929482" y="5904353"/>
                  <a:pt x="5930054" y="5908355"/>
                </a:cubicBezTo>
                <a:cubicBezTo>
                  <a:pt x="5934626" y="5938836"/>
                  <a:pt x="5939961" y="5969124"/>
                  <a:pt x="5942246" y="5999796"/>
                </a:cubicBezTo>
                <a:cubicBezTo>
                  <a:pt x="5944149" y="6025515"/>
                  <a:pt x="5943580" y="6050282"/>
                  <a:pt x="5976728" y="6056948"/>
                </a:cubicBezTo>
                <a:cubicBezTo>
                  <a:pt x="5982443" y="6058092"/>
                  <a:pt x="5988540" y="6066284"/>
                  <a:pt x="5991396" y="6072569"/>
                </a:cubicBezTo>
                <a:cubicBezTo>
                  <a:pt x="5999589" y="6090477"/>
                  <a:pt x="6005113" y="6109530"/>
                  <a:pt x="6013494" y="6127247"/>
                </a:cubicBezTo>
                <a:cubicBezTo>
                  <a:pt x="6041500" y="6185351"/>
                  <a:pt x="6059217" y="6246121"/>
                  <a:pt x="6055978" y="6311084"/>
                </a:cubicBezTo>
                <a:cubicBezTo>
                  <a:pt x="6055026" y="6331277"/>
                  <a:pt x="6044737" y="6350899"/>
                  <a:pt x="6040926" y="6363664"/>
                </a:cubicBezTo>
                <a:cubicBezTo>
                  <a:pt x="6055978" y="6400429"/>
                  <a:pt x="6070456" y="6431292"/>
                  <a:pt x="6081315" y="6463490"/>
                </a:cubicBezTo>
                <a:cubicBezTo>
                  <a:pt x="6091031" y="6491874"/>
                  <a:pt x="6097127" y="6521593"/>
                  <a:pt x="6104175" y="6550742"/>
                </a:cubicBezTo>
                <a:cubicBezTo>
                  <a:pt x="6106844" y="6561411"/>
                  <a:pt x="6108367" y="6572269"/>
                  <a:pt x="6109702" y="6583128"/>
                </a:cubicBezTo>
                <a:cubicBezTo>
                  <a:pt x="6113892" y="6617036"/>
                  <a:pt x="6103795" y="6652472"/>
                  <a:pt x="6119798" y="6685617"/>
                </a:cubicBezTo>
                <a:cubicBezTo>
                  <a:pt x="6128180" y="6702955"/>
                  <a:pt x="6138276" y="6720103"/>
                  <a:pt x="6142658" y="6738388"/>
                </a:cubicBezTo>
                <a:cubicBezTo>
                  <a:pt x="6147421" y="6758011"/>
                  <a:pt x="6154851" y="6777207"/>
                  <a:pt x="6160162" y="6796804"/>
                </a:cubicBezTo>
                <a:lnTo>
                  <a:pt x="6164933" y="6857457"/>
                </a:lnTo>
                <a:lnTo>
                  <a:pt x="6037694" y="6857457"/>
                </a:lnTo>
                <a:lnTo>
                  <a:pt x="6037694" y="6857998"/>
                </a:lnTo>
                <a:lnTo>
                  <a:pt x="0" y="6857998"/>
                </a:lnTo>
                <a:close/>
              </a:path>
            </a:pathLst>
          </a:custGeom>
          <a:noFill/>
          <a:effectLst>
            <a:outerShdw blurRad="381000" dist="152400" algn="tl" rotWithShape="0">
              <a:prstClr val="black">
                <a:alpha val="1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29" name="Group 72">
            <a:extLst>
              <a:ext uri="{FF2B5EF4-FFF2-40B4-BE49-F238E27FC236}">
                <a16:creationId xmlns:a16="http://schemas.microsoft.com/office/drawing/2014/main" id="{E6517BAC-C80F-4065-90D8-703493E0B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95368" y="0"/>
            <a:ext cx="874718" cy="6857455"/>
            <a:chOff x="5395368" y="0"/>
            <a:chExt cx="874718" cy="6857455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84DCDA5-A261-4103-B44C-068DCEA033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2404000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8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8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0" name="Freeform: Shape 74">
              <a:extLst>
                <a:ext uri="{FF2B5EF4-FFF2-40B4-BE49-F238E27FC236}">
                  <a16:creationId xmlns:a16="http://schemas.microsoft.com/office/drawing/2014/main" id="{4E59A2A1-1352-47AA-80C2-0FF537594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2403998" y="2991370"/>
              <a:ext cx="6857455" cy="874716"/>
            </a:xfrm>
            <a:custGeom>
              <a:avLst/>
              <a:gdLst>
                <a:gd name="connsiteX0" fmla="*/ 6857455 w 6857455"/>
                <a:gd name="connsiteY0" fmla="*/ 804643 h 874716"/>
                <a:gd name="connsiteX1" fmla="*/ 6857455 w 6857455"/>
                <a:gd name="connsiteY1" fmla="*/ 562246 h 874716"/>
                <a:gd name="connsiteX2" fmla="*/ 6829178 w 6857455"/>
                <a:gd name="connsiteY2" fmla="*/ 551284 h 874716"/>
                <a:gd name="connsiteX3" fmla="*/ 6766024 w 6857455"/>
                <a:gd name="connsiteY3" fmla="*/ 500372 h 874716"/>
                <a:gd name="connsiteX4" fmla="*/ 6734971 w 6857455"/>
                <a:gd name="connsiteY4" fmla="*/ 500944 h 874716"/>
                <a:gd name="connsiteX5" fmla="*/ 6683915 w 6857455"/>
                <a:gd name="connsiteY5" fmla="*/ 507040 h 874716"/>
                <a:gd name="connsiteX6" fmla="*/ 6628860 w 6857455"/>
                <a:gd name="connsiteY6" fmla="*/ 495418 h 874716"/>
                <a:gd name="connsiteX7" fmla="*/ 6588662 w 6857455"/>
                <a:gd name="connsiteY7" fmla="*/ 487227 h 874716"/>
                <a:gd name="connsiteX8" fmla="*/ 6476074 w 6857455"/>
                <a:gd name="connsiteY8" fmla="*/ 511230 h 874716"/>
                <a:gd name="connsiteX9" fmla="*/ 6382345 w 6857455"/>
                <a:gd name="connsiteY9" fmla="*/ 534853 h 874716"/>
                <a:gd name="connsiteX10" fmla="*/ 6369391 w 6857455"/>
                <a:gd name="connsiteY10" fmla="*/ 531615 h 874716"/>
                <a:gd name="connsiteX11" fmla="*/ 6244799 w 6857455"/>
                <a:gd name="connsiteY11" fmla="*/ 512182 h 874716"/>
                <a:gd name="connsiteX12" fmla="*/ 6190315 w 6857455"/>
                <a:gd name="connsiteY12" fmla="*/ 485703 h 874716"/>
                <a:gd name="connsiteX13" fmla="*/ 6115446 w 6857455"/>
                <a:gd name="connsiteY13" fmla="*/ 462270 h 874716"/>
                <a:gd name="connsiteX14" fmla="*/ 6032194 w 6857455"/>
                <a:gd name="connsiteY14" fmla="*/ 434266 h 874716"/>
                <a:gd name="connsiteX15" fmla="*/ 5971042 w 6857455"/>
                <a:gd name="connsiteY15" fmla="*/ 420738 h 874716"/>
                <a:gd name="connsiteX16" fmla="*/ 5880933 w 6857455"/>
                <a:gd name="connsiteY16" fmla="*/ 430646 h 874716"/>
                <a:gd name="connsiteX17" fmla="*/ 5862452 w 6857455"/>
                <a:gd name="connsiteY17" fmla="*/ 438648 h 874716"/>
                <a:gd name="connsiteX18" fmla="*/ 5685283 w 6857455"/>
                <a:gd name="connsiteY18" fmla="*/ 498658 h 874716"/>
                <a:gd name="connsiteX19" fmla="*/ 5567169 w 6857455"/>
                <a:gd name="connsiteY19" fmla="*/ 499420 h 874716"/>
                <a:gd name="connsiteX20" fmla="*/ 5527923 w 6857455"/>
                <a:gd name="connsiteY20" fmla="*/ 490466 h 874716"/>
                <a:gd name="connsiteX21" fmla="*/ 5456292 w 6857455"/>
                <a:gd name="connsiteY21" fmla="*/ 450650 h 874716"/>
                <a:gd name="connsiteX22" fmla="*/ 5424670 w 6857455"/>
                <a:gd name="connsiteY22" fmla="*/ 444934 h 874716"/>
                <a:gd name="connsiteX23" fmla="*/ 5368662 w 6857455"/>
                <a:gd name="connsiteY23" fmla="*/ 441124 h 874716"/>
                <a:gd name="connsiteX24" fmla="*/ 5247118 w 6857455"/>
                <a:gd name="connsiteY24" fmla="*/ 444934 h 874716"/>
                <a:gd name="connsiteX25" fmla="*/ 5088617 w 6857455"/>
                <a:gd name="connsiteY25" fmla="*/ 428742 h 874716"/>
                <a:gd name="connsiteX26" fmla="*/ 5025750 w 6857455"/>
                <a:gd name="connsiteY26" fmla="*/ 433694 h 874716"/>
                <a:gd name="connsiteX27" fmla="*/ 4957930 w 6857455"/>
                <a:gd name="connsiteY27" fmla="*/ 442268 h 874716"/>
                <a:gd name="connsiteX28" fmla="*/ 4938116 w 6857455"/>
                <a:gd name="connsiteY28" fmla="*/ 441886 h 874716"/>
                <a:gd name="connsiteX29" fmla="*/ 4833910 w 6857455"/>
                <a:gd name="connsiteY29" fmla="*/ 421693 h 874716"/>
                <a:gd name="connsiteX30" fmla="*/ 4810095 w 6857455"/>
                <a:gd name="connsiteY30" fmla="*/ 408167 h 874716"/>
                <a:gd name="connsiteX31" fmla="*/ 4747991 w 6857455"/>
                <a:gd name="connsiteY31" fmla="*/ 413691 h 874716"/>
                <a:gd name="connsiteX32" fmla="*/ 4692745 w 6857455"/>
                <a:gd name="connsiteY32" fmla="*/ 435790 h 874716"/>
                <a:gd name="connsiteX33" fmla="*/ 4375933 w 6857455"/>
                <a:gd name="connsiteY33" fmla="*/ 483417 h 874716"/>
                <a:gd name="connsiteX34" fmla="*/ 4185426 w 6857455"/>
                <a:gd name="connsiteY34" fmla="*/ 484179 h 874716"/>
                <a:gd name="connsiteX35" fmla="*/ 4052072 w 6857455"/>
                <a:gd name="connsiteY35" fmla="*/ 505134 h 874716"/>
                <a:gd name="connsiteX36" fmla="*/ 4029973 w 6857455"/>
                <a:gd name="connsiteY36" fmla="*/ 527233 h 874716"/>
                <a:gd name="connsiteX37" fmla="*/ 3948626 w 6857455"/>
                <a:gd name="connsiteY37" fmla="*/ 550666 h 874716"/>
                <a:gd name="connsiteX38" fmla="*/ 3871280 w 6857455"/>
                <a:gd name="connsiteY38" fmla="*/ 502275 h 874716"/>
                <a:gd name="connsiteX39" fmla="*/ 3774312 w 6857455"/>
                <a:gd name="connsiteY39" fmla="*/ 429122 h 874716"/>
                <a:gd name="connsiteX40" fmla="*/ 3721543 w 6857455"/>
                <a:gd name="connsiteY40" fmla="*/ 428552 h 874716"/>
                <a:gd name="connsiteX41" fmla="*/ 3612763 w 6857455"/>
                <a:gd name="connsiteY41" fmla="*/ 414263 h 874716"/>
                <a:gd name="connsiteX42" fmla="*/ 3537323 w 6857455"/>
                <a:gd name="connsiteY42" fmla="*/ 389878 h 874716"/>
                <a:gd name="connsiteX43" fmla="*/ 3431593 w 6857455"/>
                <a:gd name="connsiteY43" fmla="*/ 360921 h 874716"/>
                <a:gd name="connsiteX44" fmla="*/ 3392158 w 6857455"/>
                <a:gd name="connsiteY44" fmla="*/ 345681 h 874716"/>
                <a:gd name="connsiteX45" fmla="*/ 3297856 w 6857455"/>
                <a:gd name="connsiteY45" fmla="*/ 323010 h 874716"/>
                <a:gd name="connsiteX46" fmla="*/ 3219748 w 6857455"/>
                <a:gd name="connsiteY46" fmla="*/ 308151 h 874716"/>
                <a:gd name="connsiteX47" fmla="*/ 3156692 w 6857455"/>
                <a:gd name="connsiteY47" fmla="*/ 261668 h 874716"/>
                <a:gd name="connsiteX48" fmla="*/ 3136497 w 6857455"/>
                <a:gd name="connsiteY48" fmla="*/ 237663 h 874716"/>
                <a:gd name="connsiteX49" fmla="*/ 3119733 w 6857455"/>
                <a:gd name="connsiteY49" fmla="*/ 222233 h 874716"/>
                <a:gd name="connsiteX50" fmla="*/ 3045436 w 6857455"/>
                <a:gd name="connsiteY50" fmla="*/ 131742 h 874716"/>
                <a:gd name="connsiteX51" fmla="*/ 3037054 w 6857455"/>
                <a:gd name="connsiteY51" fmla="*/ 124121 h 874716"/>
                <a:gd name="connsiteX52" fmla="*/ 2936466 w 6857455"/>
                <a:gd name="connsiteY52" fmla="*/ 82400 h 874716"/>
                <a:gd name="connsiteX53" fmla="*/ 2901031 w 6857455"/>
                <a:gd name="connsiteY53" fmla="*/ 59731 h 874716"/>
                <a:gd name="connsiteX54" fmla="*/ 2828259 w 6857455"/>
                <a:gd name="connsiteY54" fmla="*/ 3149 h 874716"/>
                <a:gd name="connsiteX55" fmla="*/ 2799492 w 6857455"/>
                <a:gd name="connsiteY55" fmla="*/ 1245 h 874716"/>
                <a:gd name="connsiteX56" fmla="*/ 2693570 w 6857455"/>
                <a:gd name="connsiteY56" fmla="*/ 35154 h 874716"/>
                <a:gd name="connsiteX57" fmla="*/ 2639847 w 6857455"/>
                <a:gd name="connsiteY57" fmla="*/ 73448 h 874716"/>
                <a:gd name="connsiteX58" fmla="*/ 2621178 w 6857455"/>
                <a:gd name="connsiteY58" fmla="*/ 88688 h 874716"/>
                <a:gd name="connsiteX59" fmla="*/ 2489348 w 6857455"/>
                <a:gd name="connsiteY59" fmla="*/ 72304 h 874716"/>
                <a:gd name="connsiteX60" fmla="*/ 2452580 w 6857455"/>
                <a:gd name="connsiteY60" fmla="*/ 68683 h 874716"/>
                <a:gd name="connsiteX61" fmla="*/ 2326464 w 6857455"/>
                <a:gd name="connsiteY61" fmla="*/ 50395 h 874716"/>
                <a:gd name="connsiteX62" fmla="*/ 2300365 w 6857455"/>
                <a:gd name="connsiteY62" fmla="*/ 54777 h 874716"/>
                <a:gd name="connsiteX63" fmla="*/ 2130434 w 6857455"/>
                <a:gd name="connsiteY63" fmla="*/ 58397 h 874716"/>
                <a:gd name="connsiteX64" fmla="*/ 2118621 w 6857455"/>
                <a:gd name="connsiteY64" fmla="*/ 47919 h 874716"/>
                <a:gd name="connsiteX65" fmla="*/ 2057659 w 6857455"/>
                <a:gd name="connsiteY65" fmla="*/ 16866 h 874716"/>
                <a:gd name="connsiteX66" fmla="*/ 1976314 w 6857455"/>
                <a:gd name="connsiteY66" fmla="*/ 8865 h 874716"/>
                <a:gd name="connsiteX67" fmla="*/ 1961454 w 6857455"/>
                <a:gd name="connsiteY67" fmla="*/ 11724 h 874716"/>
                <a:gd name="connsiteX68" fmla="*/ 1906588 w 6857455"/>
                <a:gd name="connsiteY68" fmla="*/ 30964 h 874716"/>
                <a:gd name="connsiteX69" fmla="*/ 1783330 w 6857455"/>
                <a:gd name="connsiteY69" fmla="*/ 48871 h 874716"/>
                <a:gd name="connsiteX70" fmla="*/ 1759327 w 6857455"/>
                <a:gd name="connsiteY70" fmla="*/ 55349 h 874716"/>
                <a:gd name="connsiteX71" fmla="*/ 1716082 w 6857455"/>
                <a:gd name="connsiteY71" fmla="*/ 65445 h 874716"/>
                <a:gd name="connsiteX72" fmla="*/ 1598920 w 6857455"/>
                <a:gd name="connsiteY72" fmla="*/ 72114 h 874716"/>
                <a:gd name="connsiteX73" fmla="*/ 1542150 w 6857455"/>
                <a:gd name="connsiteY73" fmla="*/ 62207 h 874716"/>
                <a:gd name="connsiteX74" fmla="*/ 1516813 w 6857455"/>
                <a:gd name="connsiteY74" fmla="*/ 62779 h 874716"/>
                <a:gd name="connsiteX75" fmla="*/ 1432228 w 6857455"/>
                <a:gd name="connsiteY75" fmla="*/ 88116 h 874716"/>
                <a:gd name="connsiteX76" fmla="*/ 1224765 w 6857455"/>
                <a:gd name="connsiteY76" fmla="*/ 71924 h 874716"/>
                <a:gd name="connsiteX77" fmla="*/ 1159231 w 6857455"/>
                <a:gd name="connsiteY77" fmla="*/ 58207 h 874716"/>
                <a:gd name="connsiteX78" fmla="*/ 1124370 w 6857455"/>
                <a:gd name="connsiteY78" fmla="*/ 56301 h 874716"/>
                <a:gd name="connsiteX79" fmla="*/ 1075600 w 6857455"/>
                <a:gd name="connsiteY79" fmla="*/ 75542 h 874716"/>
                <a:gd name="connsiteX80" fmla="*/ 986633 w 6857455"/>
                <a:gd name="connsiteY80" fmla="*/ 79162 h 874716"/>
                <a:gd name="connsiteX81" fmla="*/ 861089 w 6857455"/>
                <a:gd name="connsiteY81" fmla="*/ 76304 h 874716"/>
                <a:gd name="connsiteX82" fmla="*/ 759168 w 6857455"/>
                <a:gd name="connsiteY82" fmla="*/ 104689 h 874716"/>
                <a:gd name="connsiteX83" fmla="*/ 723735 w 6857455"/>
                <a:gd name="connsiteY83" fmla="*/ 140696 h 874716"/>
                <a:gd name="connsiteX84" fmla="*/ 647532 w 6857455"/>
                <a:gd name="connsiteY84" fmla="*/ 147934 h 874716"/>
                <a:gd name="connsiteX85" fmla="*/ 552659 w 6857455"/>
                <a:gd name="connsiteY85" fmla="*/ 95926 h 874716"/>
                <a:gd name="connsiteX86" fmla="*/ 541800 w 6857455"/>
                <a:gd name="connsiteY86" fmla="*/ 97640 h 874716"/>
                <a:gd name="connsiteX87" fmla="*/ 375107 w 6857455"/>
                <a:gd name="connsiteY87" fmla="*/ 123169 h 874716"/>
                <a:gd name="connsiteX88" fmla="*/ 273567 w 6857455"/>
                <a:gd name="connsiteY88" fmla="*/ 145458 h 874716"/>
                <a:gd name="connsiteX89" fmla="*/ 264043 w 6857455"/>
                <a:gd name="connsiteY89" fmla="*/ 154792 h 874716"/>
                <a:gd name="connsiteX90" fmla="*/ 169360 w 6857455"/>
                <a:gd name="connsiteY90" fmla="*/ 177273 h 874716"/>
                <a:gd name="connsiteX91" fmla="*/ 89347 w 6857455"/>
                <a:gd name="connsiteY91" fmla="*/ 157460 h 874716"/>
                <a:gd name="connsiteX92" fmla="*/ 34291 w 6857455"/>
                <a:gd name="connsiteY92" fmla="*/ 145268 h 874716"/>
                <a:gd name="connsiteX93" fmla="*/ 0 w 6857455"/>
                <a:gd name="connsiteY93" fmla="*/ 142056 h 874716"/>
                <a:gd name="connsiteX94" fmla="*/ 0 w 6857455"/>
                <a:gd name="connsiteY94" fmla="*/ 849556 h 874716"/>
                <a:gd name="connsiteX95" fmla="*/ 60652 w 6857455"/>
                <a:gd name="connsiteY95" fmla="*/ 844783 h 874716"/>
                <a:gd name="connsiteX96" fmla="*/ 119068 w 6857455"/>
                <a:gd name="connsiteY96" fmla="*/ 827281 h 874716"/>
                <a:gd name="connsiteX97" fmla="*/ 171840 w 6857455"/>
                <a:gd name="connsiteY97" fmla="*/ 804420 h 874716"/>
                <a:gd name="connsiteX98" fmla="*/ 274329 w 6857455"/>
                <a:gd name="connsiteY98" fmla="*/ 794324 h 874716"/>
                <a:gd name="connsiteX99" fmla="*/ 306715 w 6857455"/>
                <a:gd name="connsiteY99" fmla="*/ 788798 h 874716"/>
                <a:gd name="connsiteX100" fmla="*/ 393967 w 6857455"/>
                <a:gd name="connsiteY100" fmla="*/ 765937 h 874716"/>
                <a:gd name="connsiteX101" fmla="*/ 493793 w 6857455"/>
                <a:gd name="connsiteY101" fmla="*/ 725549 h 874716"/>
                <a:gd name="connsiteX102" fmla="*/ 546373 w 6857455"/>
                <a:gd name="connsiteY102" fmla="*/ 740600 h 874716"/>
                <a:gd name="connsiteX103" fmla="*/ 730211 w 6857455"/>
                <a:gd name="connsiteY103" fmla="*/ 698116 h 874716"/>
                <a:gd name="connsiteX104" fmla="*/ 784889 w 6857455"/>
                <a:gd name="connsiteY104" fmla="*/ 676018 h 874716"/>
                <a:gd name="connsiteX105" fmla="*/ 800509 w 6857455"/>
                <a:gd name="connsiteY105" fmla="*/ 661349 h 874716"/>
                <a:gd name="connsiteX106" fmla="*/ 857661 w 6857455"/>
                <a:gd name="connsiteY106" fmla="*/ 626868 h 874716"/>
                <a:gd name="connsiteX107" fmla="*/ 949102 w 6857455"/>
                <a:gd name="connsiteY107" fmla="*/ 614676 h 874716"/>
                <a:gd name="connsiteX108" fmla="*/ 960342 w 6857455"/>
                <a:gd name="connsiteY108" fmla="*/ 607435 h 874716"/>
                <a:gd name="connsiteX109" fmla="*/ 977109 w 6857455"/>
                <a:gd name="connsiteY109" fmla="*/ 595815 h 874716"/>
                <a:gd name="connsiteX110" fmla="*/ 1071218 w 6857455"/>
                <a:gd name="connsiteY110" fmla="*/ 575240 h 874716"/>
                <a:gd name="connsiteX111" fmla="*/ 1091983 w 6857455"/>
                <a:gd name="connsiteY111" fmla="*/ 568764 h 874716"/>
                <a:gd name="connsiteX112" fmla="*/ 1109321 w 6857455"/>
                <a:gd name="connsiteY112" fmla="*/ 557904 h 874716"/>
                <a:gd name="connsiteX113" fmla="*/ 1162279 w 6857455"/>
                <a:gd name="connsiteY113" fmla="*/ 532949 h 874716"/>
                <a:gd name="connsiteX114" fmla="*/ 1206097 w 6857455"/>
                <a:gd name="connsiteY114" fmla="*/ 532187 h 874716"/>
                <a:gd name="connsiteX115" fmla="*/ 1266867 w 6857455"/>
                <a:gd name="connsiteY115" fmla="*/ 518088 h 874716"/>
                <a:gd name="connsiteX116" fmla="*/ 1380219 w 6857455"/>
                <a:gd name="connsiteY116" fmla="*/ 504182 h 874716"/>
                <a:gd name="connsiteX117" fmla="*/ 1403461 w 6857455"/>
                <a:gd name="connsiteY117" fmla="*/ 496180 h 874716"/>
                <a:gd name="connsiteX118" fmla="*/ 1544054 w 6857455"/>
                <a:gd name="connsiteY118" fmla="*/ 458268 h 874716"/>
                <a:gd name="connsiteX119" fmla="*/ 1656644 w 6857455"/>
                <a:gd name="connsiteY119" fmla="*/ 459032 h 874716"/>
                <a:gd name="connsiteX120" fmla="*/ 1665406 w 6857455"/>
                <a:gd name="connsiteY120" fmla="*/ 460747 h 874716"/>
                <a:gd name="connsiteX121" fmla="*/ 1708461 w 6857455"/>
                <a:gd name="connsiteY121" fmla="*/ 473318 h 874716"/>
                <a:gd name="connsiteX122" fmla="*/ 1775140 w 6857455"/>
                <a:gd name="connsiteY122" fmla="*/ 469891 h 874716"/>
                <a:gd name="connsiteX123" fmla="*/ 1821051 w 6857455"/>
                <a:gd name="connsiteY123" fmla="*/ 452554 h 874716"/>
                <a:gd name="connsiteX124" fmla="*/ 1878203 w 6857455"/>
                <a:gd name="connsiteY124" fmla="*/ 451792 h 874716"/>
                <a:gd name="connsiteX125" fmla="*/ 1943547 w 6857455"/>
                <a:gd name="connsiteY125" fmla="*/ 462651 h 874716"/>
                <a:gd name="connsiteX126" fmla="*/ 1972884 w 6857455"/>
                <a:gd name="connsiteY126" fmla="*/ 464937 h 874716"/>
                <a:gd name="connsiteX127" fmla="*/ 2053469 w 6857455"/>
                <a:gd name="connsiteY127" fmla="*/ 487417 h 874716"/>
                <a:gd name="connsiteX128" fmla="*/ 2101477 w 6857455"/>
                <a:gd name="connsiteY128" fmla="*/ 481893 h 874716"/>
                <a:gd name="connsiteX129" fmla="*/ 2148722 w 6857455"/>
                <a:gd name="connsiteY129" fmla="*/ 467033 h 874716"/>
                <a:gd name="connsiteX130" fmla="*/ 2179011 w 6857455"/>
                <a:gd name="connsiteY130" fmla="*/ 452744 h 874716"/>
                <a:gd name="connsiteX131" fmla="*/ 2240165 w 6857455"/>
                <a:gd name="connsiteY131" fmla="*/ 442648 h 874716"/>
                <a:gd name="connsiteX132" fmla="*/ 2251404 w 6857455"/>
                <a:gd name="connsiteY132" fmla="*/ 444172 h 874716"/>
                <a:gd name="connsiteX133" fmla="*/ 2433912 w 6857455"/>
                <a:gd name="connsiteY133" fmla="*/ 456746 h 874716"/>
                <a:gd name="connsiteX134" fmla="*/ 2506302 w 6857455"/>
                <a:gd name="connsiteY134" fmla="*/ 476939 h 874716"/>
                <a:gd name="connsiteX135" fmla="*/ 2521735 w 6857455"/>
                <a:gd name="connsiteY135" fmla="*/ 479415 h 874716"/>
                <a:gd name="connsiteX136" fmla="*/ 2675854 w 6857455"/>
                <a:gd name="connsiteY136" fmla="*/ 502086 h 874716"/>
                <a:gd name="connsiteX137" fmla="*/ 2692998 w 6857455"/>
                <a:gd name="connsiteY137" fmla="*/ 503038 h 874716"/>
                <a:gd name="connsiteX138" fmla="*/ 2740816 w 6857455"/>
                <a:gd name="connsiteY138" fmla="*/ 499037 h 874716"/>
                <a:gd name="connsiteX139" fmla="*/ 2853596 w 6857455"/>
                <a:gd name="connsiteY139" fmla="*/ 540187 h 874716"/>
                <a:gd name="connsiteX140" fmla="*/ 2966565 w 6857455"/>
                <a:gd name="connsiteY140" fmla="*/ 554286 h 874716"/>
                <a:gd name="connsiteX141" fmla="*/ 3028671 w 6857455"/>
                <a:gd name="connsiteY141" fmla="*/ 554094 h 874716"/>
                <a:gd name="connsiteX142" fmla="*/ 3073059 w 6857455"/>
                <a:gd name="connsiteY142" fmla="*/ 564192 h 874716"/>
                <a:gd name="connsiteX143" fmla="*/ 3182219 w 6857455"/>
                <a:gd name="connsiteY143" fmla="*/ 594862 h 874716"/>
                <a:gd name="connsiteX144" fmla="*/ 3233656 w 6857455"/>
                <a:gd name="connsiteY144" fmla="*/ 599625 h 874716"/>
                <a:gd name="connsiteX145" fmla="*/ 3288332 w 6857455"/>
                <a:gd name="connsiteY145" fmla="*/ 609914 h 874716"/>
                <a:gd name="connsiteX146" fmla="*/ 3423591 w 6857455"/>
                <a:gd name="connsiteY146" fmla="*/ 656015 h 874716"/>
                <a:gd name="connsiteX147" fmla="*/ 3534084 w 6857455"/>
                <a:gd name="connsiteY147" fmla="*/ 653349 h 874716"/>
                <a:gd name="connsiteX148" fmla="*/ 3604571 w 6857455"/>
                <a:gd name="connsiteY148" fmla="*/ 653918 h 874716"/>
                <a:gd name="connsiteX149" fmla="*/ 3688586 w 6857455"/>
                <a:gd name="connsiteY149" fmla="*/ 669160 h 874716"/>
                <a:gd name="connsiteX150" fmla="*/ 3757358 w 6857455"/>
                <a:gd name="connsiteY150" fmla="*/ 691450 h 874716"/>
                <a:gd name="connsiteX151" fmla="*/ 3852421 w 6857455"/>
                <a:gd name="connsiteY151" fmla="*/ 709167 h 874716"/>
                <a:gd name="connsiteX152" fmla="*/ 3947104 w 6857455"/>
                <a:gd name="connsiteY152" fmla="*/ 743267 h 874716"/>
                <a:gd name="connsiteX153" fmla="*/ 4013208 w 6857455"/>
                <a:gd name="connsiteY153" fmla="*/ 769367 h 874716"/>
                <a:gd name="connsiteX154" fmla="*/ 4105222 w 6857455"/>
                <a:gd name="connsiteY154" fmla="*/ 792417 h 874716"/>
                <a:gd name="connsiteX155" fmla="*/ 4246006 w 6857455"/>
                <a:gd name="connsiteY155" fmla="*/ 808610 h 874716"/>
                <a:gd name="connsiteX156" fmla="*/ 4310779 w 6857455"/>
                <a:gd name="connsiteY156" fmla="*/ 810326 h 874716"/>
                <a:gd name="connsiteX157" fmla="*/ 4413272 w 6857455"/>
                <a:gd name="connsiteY157" fmla="*/ 848235 h 874716"/>
                <a:gd name="connsiteX158" fmla="*/ 4457087 w 6857455"/>
                <a:gd name="connsiteY158" fmla="*/ 866524 h 874716"/>
                <a:gd name="connsiteX159" fmla="*/ 4496523 w 6857455"/>
                <a:gd name="connsiteY159" fmla="*/ 851284 h 874716"/>
                <a:gd name="connsiteX160" fmla="*/ 4522050 w 6857455"/>
                <a:gd name="connsiteY160" fmla="*/ 833757 h 874716"/>
                <a:gd name="connsiteX161" fmla="*/ 4602824 w 6857455"/>
                <a:gd name="connsiteY161" fmla="*/ 848618 h 874716"/>
                <a:gd name="connsiteX162" fmla="*/ 4688553 w 6857455"/>
                <a:gd name="connsiteY162" fmla="*/ 864238 h 874716"/>
                <a:gd name="connsiteX163" fmla="*/ 4749895 w 6857455"/>
                <a:gd name="connsiteY163" fmla="*/ 874716 h 874716"/>
                <a:gd name="connsiteX164" fmla="*/ 4826480 w 6857455"/>
                <a:gd name="connsiteY164" fmla="*/ 866334 h 874716"/>
                <a:gd name="connsiteX165" fmla="*/ 4886870 w 6857455"/>
                <a:gd name="connsiteY165" fmla="*/ 862906 h 874716"/>
                <a:gd name="connsiteX166" fmla="*/ 4935639 w 6857455"/>
                <a:gd name="connsiteY166" fmla="*/ 853190 h 874716"/>
                <a:gd name="connsiteX167" fmla="*/ 4952784 w 6857455"/>
                <a:gd name="connsiteY167" fmla="*/ 847473 h 874716"/>
                <a:gd name="connsiteX168" fmla="*/ 5088617 w 6857455"/>
                <a:gd name="connsiteY168" fmla="*/ 802896 h 874716"/>
                <a:gd name="connsiteX169" fmla="*/ 5233781 w 6857455"/>
                <a:gd name="connsiteY169" fmla="*/ 767271 h 874716"/>
                <a:gd name="connsiteX170" fmla="*/ 5327893 w 6857455"/>
                <a:gd name="connsiteY170" fmla="*/ 789752 h 874716"/>
                <a:gd name="connsiteX171" fmla="*/ 5362946 w 6857455"/>
                <a:gd name="connsiteY171" fmla="*/ 789370 h 874716"/>
                <a:gd name="connsiteX172" fmla="*/ 5524115 w 6857455"/>
                <a:gd name="connsiteY172" fmla="*/ 794514 h 874716"/>
                <a:gd name="connsiteX173" fmla="*/ 5552500 w 6857455"/>
                <a:gd name="connsiteY173" fmla="*/ 800038 h 874716"/>
                <a:gd name="connsiteX174" fmla="*/ 5705857 w 6857455"/>
                <a:gd name="connsiteY174" fmla="*/ 777367 h 874716"/>
                <a:gd name="connsiteX175" fmla="*/ 5761485 w 6857455"/>
                <a:gd name="connsiteY175" fmla="*/ 773557 h 874716"/>
                <a:gd name="connsiteX176" fmla="*/ 5812731 w 6857455"/>
                <a:gd name="connsiteY176" fmla="*/ 767271 h 874716"/>
                <a:gd name="connsiteX177" fmla="*/ 5884361 w 6857455"/>
                <a:gd name="connsiteY177" fmla="*/ 765747 h 874716"/>
                <a:gd name="connsiteX178" fmla="*/ 5958660 w 6857455"/>
                <a:gd name="connsiteY178" fmla="*/ 768605 h 874716"/>
                <a:gd name="connsiteX179" fmla="*/ 6041528 w 6857455"/>
                <a:gd name="connsiteY179" fmla="*/ 768033 h 874716"/>
                <a:gd name="connsiteX180" fmla="*/ 6074297 w 6857455"/>
                <a:gd name="connsiteY180" fmla="*/ 763081 h 874716"/>
                <a:gd name="connsiteX181" fmla="*/ 6162880 w 6857455"/>
                <a:gd name="connsiteY181" fmla="*/ 766509 h 874716"/>
                <a:gd name="connsiteX182" fmla="*/ 6209364 w 6857455"/>
                <a:gd name="connsiteY182" fmla="*/ 760795 h 874716"/>
                <a:gd name="connsiteX183" fmla="*/ 6285948 w 6857455"/>
                <a:gd name="connsiteY183" fmla="*/ 759651 h 874716"/>
                <a:gd name="connsiteX184" fmla="*/ 6310905 w 6857455"/>
                <a:gd name="connsiteY184" fmla="*/ 758316 h 874716"/>
                <a:gd name="connsiteX185" fmla="*/ 6333194 w 6857455"/>
                <a:gd name="connsiteY185" fmla="*/ 757554 h 874716"/>
                <a:gd name="connsiteX186" fmla="*/ 6409586 w 6857455"/>
                <a:gd name="connsiteY186" fmla="*/ 773177 h 874716"/>
                <a:gd name="connsiteX187" fmla="*/ 6477407 w 6857455"/>
                <a:gd name="connsiteY187" fmla="*/ 774129 h 874716"/>
                <a:gd name="connsiteX188" fmla="*/ 6596283 w 6857455"/>
                <a:gd name="connsiteY188" fmla="*/ 786703 h 874716"/>
                <a:gd name="connsiteX189" fmla="*/ 6622573 w 6857455"/>
                <a:gd name="connsiteY189" fmla="*/ 782321 h 874716"/>
                <a:gd name="connsiteX190" fmla="*/ 6704872 w 6857455"/>
                <a:gd name="connsiteY190" fmla="*/ 780607 h 874716"/>
                <a:gd name="connsiteX191" fmla="*/ 6751738 w 6857455"/>
                <a:gd name="connsiteY191" fmla="*/ 779273 h 874716"/>
                <a:gd name="connsiteX192" fmla="*/ 6809650 w 6857455"/>
                <a:gd name="connsiteY192" fmla="*/ 788417 h 874716"/>
                <a:gd name="connsiteX193" fmla="*/ 6832976 w 6857455"/>
                <a:gd name="connsiteY193" fmla="*/ 800428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6857455" h="874716">
                  <a:moveTo>
                    <a:pt x="6857455" y="804643"/>
                  </a:moveTo>
                  <a:lnTo>
                    <a:pt x="6857455" y="562246"/>
                  </a:lnTo>
                  <a:lnTo>
                    <a:pt x="6829178" y="551284"/>
                  </a:lnTo>
                  <a:cubicBezTo>
                    <a:pt x="6805745" y="539044"/>
                    <a:pt x="6784885" y="521708"/>
                    <a:pt x="6766024" y="500372"/>
                  </a:cubicBezTo>
                  <a:cubicBezTo>
                    <a:pt x="6755166" y="488179"/>
                    <a:pt x="6746784" y="486845"/>
                    <a:pt x="6734971" y="500944"/>
                  </a:cubicBezTo>
                  <a:cubicBezTo>
                    <a:pt x="6721257" y="517326"/>
                    <a:pt x="6701634" y="510850"/>
                    <a:pt x="6683915" y="507040"/>
                  </a:cubicBezTo>
                  <a:cubicBezTo>
                    <a:pt x="6665629" y="503230"/>
                    <a:pt x="6647148" y="499228"/>
                    <a:pt x="6628860" y="495418"/>
                  </a:cubicBezTo>
                  <a:cubicBezTo>
                    <a:pt x="6615335" y="492752"/>
                    <a:pt x="6601999" y="490466"/>
                    <a:pt x="6588662" y="487227"/>
                  </a:cubicBezTo>
                  <a:cubicBezTo>
                    <a:pt x="6547133" y="477129"/>
                    <a:pt x="6509794" y="480177"/>
                    <a:pt x="6476074" y="511230"/>
                  </a:cubicBezTo>
                  <a:cubicBezTo>
                    <a:pt x="6450356" y="535043"/>
                    <a:pt x="6417399" y="542093"/>
                    <a:pt x="6382345" y="534853"/>
                  </a:cubicBezTo>
                  <a:cubicBezTo>
                    <a:pt x="6377963" y="533901"/>
                    <a:pt x="6372439" y="530091"/>
                    <a:pt x="6369391" y="531615"/>
                  </a:cubicBezTo>
                  <a:cubicBezTo>
                    <a:pt x="6323479" y="553904"/>
                    <a:pt x="6287092" y="514658"/>
                    <a:pt x="6244799" y="512182"/>
                  </a:cubicBezTo>
                  <a:cubicBezTo>
                    <a:pt x="6226130" y="511040"/>
                    <a:pt x="6207079" y="496942"/>
                    <a:pt x="6190315" y="485703"/>
                  </a:cubicBezTo>
                  <a:cubicBezTo>
                    <a:pt x="6167262" y="470271"/>
                    <a:pt x="6146687" y="455412"/>
                    <a:pt x="6115446" y="462270"/>
                  </a:cubicBezTo>
                  <a:cubicBezTo>
                    <a:pt x="6084203" y="469319"/>
                    <a:pt x="6055627" y="456364"/>
                    <a:pt x="6032194" y="434266"/>
                  </a:cubicBezTo>
                  <a:cubicBezTo>
                    <a:pt x="6014287" y="417501"/>
                    <a:pt x="5994665" y="415977"/>
                    <a:pt x="5971042" y="420738"/>
                  </a:cubicBezTo>
                  <a:cubicBezTo>
                    <a:pt x="5941513" y="426645"/>
                    <a:pt x="5910842" y="427027"/>
                    <a:pt x="5880933" y="430646"/>
                  </a:cubicBezTo>
                  <a:cubicBezTo>
                    <a:pt x="5874454" y="431408"/>
                    <a:pt x="5866265" y="434076"/>
                    <a:pt x="5862452" y="438648"/>
                  </a:cubicBezTo>
                  <a:cubicBezTo>
                    <a:pt x="5815779" y="495418"/>
                    <a:pt x="5750055" y="495990"/>
                    <a:pt x="5685283" y="498658"/>
                  </a:cubicBezTo>
                  <a:cubicBezTo>
                    <a:pt x="5646039" y="500372"/>
                    <a:pt x="5606604" y="500372"/>
                    <a:pt x="5567169" y="499420"/>
                  </a:cubicBezTo>
                  <a:cubicBezTo>
                    <a:pt x="5553832" y="499228"/>
                    <a:pt x="5539736" y="496180"/>
                    <a:pt x="5527923" y="490466"/>
                  </a:cubicBezTo>
                  <a:cubicBezTo>
                    <a:pt x="5503348" y="478463"/>
                    <a:pt x="5480680" y="462843"/>
                    <a:pt x="5456292" y="450650"/>
                  </a:cubicBezTo>
                  <a:cubicBezTo>
                    <a:pt x="5447151" y="445886"/>
                    <a:pt x="5435338" y="445696"/>
                    <a:pt x="5424670" y="444934"/>
                  </a:cubicBezTo>
                  <a:cubicBezTo>
                    <a:pt x="5405809" y="443410"/>
                    <a:pt x="5384854" y="447982"/>
                    <a:pt x="5368662" y="441124"/>
                  </a:cubicBezTo>
                  <a:cubicBezTo>
                    <a:pt x="5326559" y="423407"/>
                    <a:pt x="5287123" y="427407"/>
                    <a:pt x="5247118" y="444934"/>
                  </a:cubicBezTo>
                  <a:cubicBezTo>
                    <a:pt x="5191108" y="469509"/>
                    <a:pt x="5138148" y="467605"/>
                    <a:pt x="5088617" y="428742"/>
                  </a:cubicBezTo>
                  <a:cubicBezTo>
                    <a:pt x="5066328" y="411215"/>
                    <a:pt x="5044609" y="419596"/>
                    <a:pt x="5025750" y="433694"/>
                  </a:cubicBezTo>
                  <a:cubicBezTo>
                    <a:pt x="5004032" y="450078"/>
                    <a:pt x="4982885" y="454268"/>
                    <a:pt x="4957930" y="442268"/>
                  </a:cubicBezTo>
                  <a:cubicBezTo>
                    <a:pt x="4952404" y="439600"/>
                    <a:pt x="4944594" y="440933"/>
                    <a:pt x="4938116" y="441886"/>
                  </a:cubicBezTo>
                  <a:cubicBezTo>
                    <a:pt x="4901158" y="446648"/>
                    <a:pt x="4864009" y="454650"/>
                    <a:pt x="4833910" y="421693"/>
                  </a:cubicBezTo>
                  <a:cubicBezTo>
                    <a:pt x="4828004" y="415214"/>
                    <a:pt x="4818097" y="412549"/>
                    <a:pt x="4810095" y="408167"/>
                  </a:cubicBezTo>
                  <a:cubicBezTo>
                    <a:pt x="4776566" y="390258"/>
                    <a:pt x="4777900" y="391974"/>
                    <a:pt x="4747991" y="413691"/>
                  </a:cubicBezTo>
                  <a:cubicBezTo>
                    <a:pt x="4732369" y="425121"/>
                    <a:pt x="4710842" y="436742"/>
                    <a:pt x="4692745" y="435790"/>
                  </a:cubicBezTo>
                  <a:cubicBezTo>
                    <a:pt x="4583584" y="430075"/>
                    <a:pt x="4479758" y="457508"/>
                    <a:pt x="4375933" y="483417"/>
                  </a:cubicBezTo>
                  <a:cubicBezTo>
                    <a:pt x="4311923" y="499420"/>
                    <a:pt x="4249436" y="500372"/>
                    <a:pt x="4185426" y="484179"/>
                  </a:cubicBezTo>
                  <a:cubicBezTo>
                    <a:pt x="4139133" y="472367"/>
                    <a:pt x="4095315" y="491800"/>
                    <a:pt x="4052072" y="505134"/>
                  </a:cubicBezTo>
                  <a:cubicBezTo>
                    <a:pt x="4043117" y="507799"/>
                    <a:pt x="4034735" y="518278"/>
                    <a:pt x="4029973" y="527233"/>
                  </a:cubicBezTo>
                  <a:cubicBezTo>
                    <a:pt x="4012826" y="558858"/>
                    <a:pt x="3984441" y="563810"/>
                    <a:pt x="3948626" y="550666"/>
                  </a:cubicBezTo>
                  <a:cubicBezTo>
                    <a:pt x="3920241" y="540377"/>
                    <a:pt x="3894332" y="526661"/>
                    <a:pt x="3871280" y="502275"/>
                  </a:cubicBezTo>
                  <a:cubicBezTo>
                    <a:pt x="3844229" y="473701"/>
                    <a:pt x="3816224" y="441124"/>
                    <a:pt x="3774312" y="429122"/>
                  </a:cubicBezTo>
                  <a:cubicBezTo>
                    <a:pt x="3756214" y="423979"/>
                    <a:pt x="3740593" y="423217"/>
                    <a:pt x="3721543" y="428552"/>
                  </a:cubicBezTo>
                  <a:cubicBezTo>
                    <a:pt x="3684583" y="438837"/>
                    <a:pt x="3647436" y="446078"/>
                    <a:pt x="3612763" y="414263"/>
                  </a:cubicBezTo>
                  <a:cubicBezTo>
                    <a:pt x="3593712" y="396736"/>
                    <a:pt x="3567994" y="385496"/>
                    <a:pt x="3537323" y="389878"/>
                  </a:cubicBezTo>
                  <a:cubicBezTo>
                    <a:pt x="3499031" y="395402"/>
                    <a:pt x="3464168" y="381496"/>
                    <a:pt x="3431593" y="360921"/>
                  </a:cubicBezTo>
                  <a:cubicBezTo>
                    <a:pt x="3419971" y="353491"/>
                    <a:pt x="3405682" y="349301"/>
                    <a:pt x="3392158" y="345681"/>
                  </a:cubicBezTo>
                  <a:cubicBezTo>
                    <a:pt x="3360915" y="337298"/>
                    <a:pt x="3329480" y="329868"/>
                    <a:pt x="3297856" y="323010"/>
                  </a:cubicBezTo>
                  <a:cubicBezTo>
                    <a:pt x="3271948" y="317296"/>
                    <a:pt x="3245849" y="313104"/>
                    <a:pt x="3219748" y="308151"/>
                  </a:cubicBezTo>
                  <a:cubicBezTo>
                    <a:pt x="3191173" y="302817"/>
                    <a:pt x="3168502" y="290433"/>
                    <a:pt x="3156692" y="261668"/>
                  </a:cubicBezTo>
                  <a:cubicBezTo>
                    <a:pt x="3152882" y="252524"/>
                    <a:pt x="3143737" y="245283"/>
                    <a:pt x="3136497" y="237663"/>
                  </a:cubicBezTo>
                  <a:cubicBezTo>
                    <a:pt x="3131355" y="232139"/>
                    <a:pt x="3124495" y="227947"/>
                    <a:pt x="3119733" y="222233"/>
                  </a:cubicBezTo>
                  <a:cubicBezTo>
                    <a:pt x="3094776" y="192132"/>
                    <a:pt x="3070201" y="161843"/>
                    <a:pt x="3045436" y="131742"/>
                  </a:cubicBezTo>
                  <a:cubicBezTo>
                    <a:pt x="3042958" y="128884"/>
                    <a:pt x="3040292" y="125455"/>
                    <a:pt x="3037054" y="124121"/>
                  </a:cubicBezTo>
                  <a:cubicBezTo>
                    <a:pt x="3003525" y="110215"/>
                    <a:pt x="2969614" y="97070"/>
                    <a:pt x="2936466" y="82400"/>
                  </a:cubicBezTo>
                  <a:cubicBezTo>
                    <a:pt x="2923702" y="76686"/>
                    <a:pt x="2910558" y="69637"/>
                    <a:pt x="2901031" y="59731"/>
                  </a:cubicBezTo>
                  <a:cubicBezTo>
                    <a:pt x="2879314" y="37250"/>
                    <a:pt x="2859502" y="12866"/>
                    <a:pt x="2828259" y="3149"/>
                  </a:cubicBezTo>
                  <a:cubicBezTo>
                    <a:pt x="2819114" y="293"/>
                    <a:pt x="2808256" y="-1231"/>
                    <a:pt x="2799492" y="1245"/>
                  </a:cubicBezTo>
                  <a:cubicBezTo>
                    <a:pt x="2763867" y="11532"/>
                    <a:pt x="2729005" y="24296"/>
                    <a:pt x="2693570" y="35154"/>
                  </a:cubicBezTo>
                  <a:cubicBezTo>
                    <a:pt x="2671092" y="41823"/>
                    <a:pt x="2650707" y="49825"/>
                    <a:pt x="2639847" y="73448"/>
                  </a:cubicBezTo>
                  <a:cubicBezTo>
                    <a:pt x="2636801" y="80114"/>
                    <a:pt x="2628226" y="87354"/>
                    <a:pt x="2621178" y="88688"/>
                  </a:cubicBezTo>
                  <a:cubicBezTo>
                    <a:pt x="2575839" y="97260"/>
                    <a:pt x="2531069" y="101451"/>
                    <a:pt x="2489348" y="72304"/>
                  </a:cubicBezTo>
                  <a:cubicBezTo>
                    <a:pt x="2480585" y="66017"/>
                    <a:pt x="2464201" y="66017"/>
                    <a:pt x="2452580" y="68683"/>
                  </a:cubicBezTo>
                  <a:cubicBezTo>
                    <a:pt x="2407811" y="78590"/>
                    <a:pt x="2365328" y="82020"/>
                    <a:pt x="2326464" y="50395"/>
                  </a:cubicBezTo>
                  <a:cubicBezTo>
                    <a:pt x="2321892" y="46585"/>
                    <a:pt x="2307224" y="50015"/>
                    <a:pt x="2300365" y="54777"/>
                  </a:cubicBezTo>
                  <a:cubicBezTo>
                    <a:pt x="2234259" y="101261"/>
                    <a:pt x="2198064" y="102405"/>
                    <a:pt x="2130434" y="58397"/>
                  </a:cubicBezTo>
                  <a:cubicBezTo>
                    <a:pt x="2126052" y="55539"/>
                    <a:pt x="2120337" y="52301"/>
                    <a:pt x="2118621" y="47919"/>
                  </a:cubicBezTo>
                  <a:cubicBezTo>
                    <a:pt x="2107001" y="19914"/>
                    <a:pt x="2082236" y="19152"/>
                    <a:pt x="2057659" y="16866"/>
                  </a:cubicBezTo>
                  <a:cubicBezTo>
                    <a:pt x="2030608" y="14390"/>
                    <a:pt x="2003555" y="11152"/>
                    <a:pt x="1976314" y="8865"/>
                  </a:cubicBezTo>
                  <a:cubicBezTo>
                    <a:pt x="1971550" y="8483"/>
                    <a:pt x="1966216" y="10007"/>
                    <a:pt x="1961454" y="11724"/>
                  </a:cubicBezTo>
                  <a:cubicBezTo>
                    <a:pt x="1943165" y="18010"/>
                    <a:pt x="1925449" y="27154"/>
                    <a:pt x="1906588" y="30964"/>
                  </a:cubicBezTo>
                  <a:cubicBezTo>
                    <a:pt x="1865821" y="39156"/>
                    <a:pt x="1826385" y="55539"/>
                    <a:pt x="1783330" y="48871"/>
                  </a:cubicBezTo>
                  <a:cubicBezTo>
                    <a:pt x="1775902" y="47729"/>
                    <a:pt x="1767327" y="53253"/>
                    <a:pt x="1759327" y="55349"/>
                  </a:cubicBezTo>
                  <a:cubicBezTo>
                    <a:pt x="1744849" y="58969"/>
                    <a:pt x="1730750" y="64111"/>
                    <a:pt x="1716082" y="65445"/>
                  </a:cubicBezTo>
                  <a:cubicBezTo>
                    <a:pt x="1677218" y="68875"/>
                    <a:pt x="1637975" y="71924"/>
                    <a:pt x="1598920" y="72114"/>
                  </a:cubicBezTo>
                  <a:cubicBezTo>
                    <a:pt x="1580061" y="72304"/>
                    <a:pt x="1561201" y="65065"/>
                    <a:pt x="1542150" y="62207"/>
                  </a:cubicBezTo>
                  <a:cubicBezTo>
                    <a:pt x="1533578" y="60873"/>
                    <a:pt x="1519669" y="58587"/>
                    <a:pt x="1516813" y="62779"/>
                  </a:cubicBezTo>
                  <a:cubicBezTo>
                    <a:pt x="1494714" y="94592"/>
                    <a:pt x="1463661" y="88496"/>
                    <a:pt x="1432228" y="88116"/>
                  </a:cubicBezTo>
                  <a:cubicBezTo>
                    <a:pt x="1362884" y="87354"/>
                    <a:pt x="1295826" y="60493"/>
                    <a:pt x="1224765" y="71924"/>
                  </a:cubicBezTo>
                  <a:cubicBezTo>
                    <a:pt x="1204191" y="75162"/>
                    <a:pt x="1181330" y="62397"/>
                    <a:pt x="1159231" y="58207"/>
                  </a:cubicBezTo>
                  <a:cubicBezTo>
                    <a:pt x="1147801" y="56111"/>
                    <a:pt x="1135228" y="53633"/>
                    <a:pt x="1124370" y="56301"/>
                  </a:cubicBezTo>
                  <a:cubicBezTo>
                    <a:pt x="1107605" y="60493"/>
                    <a:pt x="1091411" y="68113"/>
                    <a:pt x="1075600" y="75542"/>
                  </a:cubicBezTo>
                  <a:cubicBezTo>
                    <a:pt x="1046261" y="89258"/>
                    <a:pt x="1016162" y="89258"/>
                    <a:pt x="986633" y="79162"/>
                  </a:cubicBezTo>
                  <a:cubicBezTo>
                    <a:pt x="944722" y="64873"/>
                    <a:pt x="903193" y="64873"/>
                    <a:pt x="861089" y="76304"/>
                  </a:cubicBezTo>
                  <a:cubicBezTo>
                    <a:pt x="826990" y="85638"/>
                    <a:pt x="791935" y="92116"/>
                    <a:pt x="759168" y="104689"/>
                  </a:cubicBezTo>
                  <a:cubicBezTo>
                    <a:pt x="744689" y="110215"/>
                    <a:pt x="732497" y="126597"/>
                    <a:pt x="723735" y="140696"/>
                  </a:cubicBezTo>
                  <a:cubicBezTo>
                    <a:pt x="706018" y="169271"/>
                    <a:pt x="674013" y="169081"/>
                    <a:pt x="647532" y="147934"/>
                  </a:cubicBezTo>
                  <a:cubicBezTo>
                    <a:pt x="619717" y="125645"/>
                    <a:pt x="584664" y="112501"/>
                    <a:pt x="552659" y="95926"/>
                  </a:cubicBezTo>
                  <a:cubicBezTo>
                    <a:pt x="549993" y="94592"/>
                    <a:pt x="545039" y="96116"/>
                    <a:pt x="541800" y="97640"/>
                  </a:cubicBezTo>
                  <a:cubicBezTo>
                    <a:pt x="488649" y="122407"/>
                    <a:pt x="433593" y="126979"/>
                    <a:pt x="375107" y="123169"/>
                  </a:cubicBezTo>
                  <a:cubicBezTo>
                    <a:pt x="341960" y="121073"/>
                    <a:pt x="307289" y="137076"/>
                    <a:pt x="273567" y="145458"/>
                  </a:cubicBezTo>
                  <a:cubicBezTo>
                    <a:pt x="269757" y="146410"/>
                    <a:pt x="266519" y="151174"/>
                    <a:pt x="264043" y="154792"/>
                  </a:cubicBezTo>
                  <a:cubicBezTo>
                    <a:pt x="240228" y="190800"/>
                    <a:pt x="208223" y="200706"/>
                    <a:pt x="169360" y="177273"/>
                  </a:cubicBezTo>
                  <a:cubicBezTo>
                    <a:pt x="143643" y="161651"/>
                    <a:pt x="118114" y="158032"/>
                    <a:pt x="89347" y="157460"/>
                  </a:cubicBezTo>
                  <a:cubicBezTo>
                    <a:pt x="71059" y="157078"/>
                    <a:pt x="52962" y="147934"/>
                    <a:pt x="34291" y="145268"/>
                  </a:cubicBezTo>
                  <a:lnTo>
                    <a:pt x="0" y="142056"/>
                  </a:lnTo>
                  <a:lnTo>
                    <a:pt x="0" y="849556"/>
                  </a:lnTo>
                  <a:lnTo>
                    <a:pt x="60652" y="844783"/>
                  </a:lnTo>
                  <a:cubicBezTo>
                    <a:pt x="80251" y="839473"/>
                    <a:pt x="99446" y="832043"/>
                    <a:pt x="119068" y="827281"/>
                  </a:cubicBezTo>
                  <a:cubicBezTo>
                    <a:pt x="137355" y="822899"/>
                    <a:pt x="154501" y="812802"/>
                    <a:pt x="171840" y="804420"/>
                  </a:cubicBezTo>
                  <a:cubicBezTo>
                    <a:pt x="204985" y="788417"/>
                    <a:pt x="240420" y="798514"/>
                    <a:pt x="274329" y="794324"/>
                  </a:cubicBezTo>
                  <a:cubicBezTo>
                    <a:pt x="285188" y="792990"/>
                    <a:pt x="296046" y="791466"/>
                    <a:pt x="306715" y="788798"/>
                  </a:cubicBezTo>
                  <a:cubicBezTo>
                    <a:pt x="335864" y="781749"/>
                    <a:pt x="365583" y="775653"/>
                    <a:pt x="393967" y="765937"/>
                  </a:cubicBezTo>
                  <a:cubicBezTo>
                    <a:pt x="426165" y="755078"/>
                    <a:pt x="457028" y="740600"/>
                    <a:pt x="493793" y="725549"/>
                  </a:cubicBezTo>
                  <a:cubicBezTo>
                    <a:pt x="506557" y="729360"/>
                    <a:pt x="526180" y="739648"/>
                    <a:pt x="546373" y="740600"/>
                  </a:cubicBezTo>
                  <a:cubicBezTo>
                    <a:pt x="611337" y="743838"/>
                    <a:pt x="672107" y="726121"/>
                    <a:pt x="730211" y="698116"/>
                  </a:cubicBezTo>
                  <a:cubicBezTo>
                    <a:pt x="747927" y="689734"/>
                    <a:pt x="766980" y="684210"/>
                    <a:pt x="784889" y="676018"/>
                  </a:cubicBezTo>
                  <a:cubicBezTo>
                    <a:pt x="791173" y="673161"/>
                    <a:pt x="799365" y="667065"/>
                    <a:pt x="800509" y="661349"/>
                  </a:cubicBezTo>
                  <a:cubicBezTo>
                    <a:pt x="807175" y="628201"/>
                    <a:pt x="831942" y="628772"/>
                    <a:pt x="857661" y="626868"/>
                  </a:cubicBezTo>
                  <a:cubicBezTo>
                    <a:pt x="888332" y="624582"/>
                    <a:pt x="918621" y="619248"/>
                    <a:pt x="949102" y="614676"/>
                  </a:cubicBezTo>
                  <a:cubicBezTo>
                    <a:pt x="953104" y="614104"/>
                    <a:pt x="956722" y="610104"/>
                    <a:pt x="960342" y="607435"/>
                  </a:cubicBezTo>
                  <a:cubicBezTo>
                    <a:pt x="965867" y="603435"/>
                    <a:pt x="971011" y="597339"/>
                    <a:pt x="977109" y="595815"/>
                  </a:cubicBezTo>
                  <a:cubicBezTo>
                    <a:pt x="1008350" y="588385"/>
                    <a:pt x="1039783" y="582099"/>
                    <a:pt x="1071218" y="575240"/>
                  </a:cubicBezTo>
                  <a:cubicBezTo>
                    <a:pt x="1078266" y="573716"/>
                    <a:pt x="1085505" y="571812"/>
                    <a:pt x="1091983" y="568764"/>
                  </a:cubicBezTo>
                  <a:cubicBezTo>
                    <a:pt x="1098079" y="565906"/>
                    <a:pt x="1103223" y="560952"/>
                    <a:pt x="1109321" y="557904"/>
                  </a:cubicBezTo>
                  <a:cubicBezTo>
                    <a:pt x="1125892" y="549714"/>
                    <a:pt x="1142851" y="542093"/>
                    <a:pt x="1162279" y="532949"/>
                  </a:cubicBezTo>
                  <a:cubicBezTo>
                    <a:pt x="1173138" y="550094"/>
                    <a:pt x="1187810" y="540377"/>
                    <a:pt x="1206097" y="532187"/>
                  </a:cubicBezTo>
                  <a:cubicBezTo>
                    <a:pt x="1224765" y="523805"/>
                    <a:pt x="1246292" y="521137"/>
                    <a:pt x="1266867" y="518088"/>
                  </a:cubicBezTo>
                  <a:cubicBezTo>
                    <a:pt x="1304588" y="512564"/>
                    <a:pt x="1342499" y="509134"/>
                    <a:pt x="1380219" y="504182"/>
                  </a:cubicBezTo>
                  <a:cubicBezTo>
                    <a:pt x="1388221" y="503038"/>
                    <a:pt x="1397365" y="500944"/>
                    <a:pt x="1403461" y="496180"/>
                  </a:cubicBezTo>
                  <a:cubicBezTo>
                    <a:pt x="1445181" y="464175"/>
                    <a:pt x="1495858" y="455222"/>
                    <a:pt x="1544054" y="458268"/>
                  </a:cubicBezTo>
                  <a:cubicBezTo>
                    <a:pt x="1581965" y="460557"/>
                    <a:pt x="1619114" y="462270"/>
                    <a:pt x="1656644" y="459032"/>
                  </a:cubicBezTo>
                  <a:cubicBezTo>
                    <a:pt x="1659502" y="458841"/>
                    <a:pt x="1663312" y="459223"/>
                    <a:pt x="1665406" y="460747"/>
                  </a:cubicBezTo>
                  <a:cubicBezTo>
                    <a:pt x="1678360" y="470843"/>
                    <a:pt x="1691887" y="471605"/>
                    <a:pt x="1708461" y="473318"/>
                  </a:cubicBezTo>
                  <a:cubicBezTo>
                    <a:pt x="1731894" y="475797"/>
                    <a:pt x="1753421" y="474081"/>
                    <a:pt x="1775140" y="469891"/>
                  </a:cubicBezTo>
                  <a:cubicBezTo>
                    <a:pt x="1790952" y="466843"/>
                    <a:pt x="1806953" y="460557"/>
                    <a:pt x="1821051" y="452554"/>
                  </a:cubicBezTo>
                  <a:cubicBezTo>
                    <a:pt x="1840672" y="441314"/>
                    <a:pt x="1859535" y="436934"/>
                    <a:pt x="1878203" y="451792"/>
                  </a:cubicBezTo>
                  <a:cubicBezTo>
                    <a:pt x="1898396" y="467605"/>
                    <a:pt x="1921257" y="462081"/>
                    <a:pt x="1943547" y="462651"/>
                  </a:cubicBezTo>
                  <a:cubicBezTo>
                    <a:pt x="1953262" y="462843"/>
                    <a:pt x="1963550" y="462461"/>
                    <a:pt x="1972884" y="464937"/>
                  </a:cubicBezTo>
                  <a:cubicBezTo>
                    <a:pt x="1999935" y="471987"/>
                    <a:pt x="2026036" y="482655"/>
                    <a:pt x="2053469" y="487417"/>
                  </a:cubicBezTo>
                  <a:cubicBezTo>
                    <a:pt x="2068710" y="490084"/>
                    <a:pt x="2085664" y="485321"/>
                    <a:pt x="2101477" y="481893"/>
                  </a:cubicBezTo>
                  <a:cubicBezTo>
                    <a:pt x="2117479" y="478273"/>
                    <a:pt x="2133290" y="472749"/>
                    <a:pt x="2148722" y="467033"/>
                  </a:cubicBezTo>
                  <a:cubicBezTo>
                    <a:pt x="2159199" y="463223"/>
                    <a:pt x="2170629" y="459603"/>
                    <a:pt x="2179011" y="452744"/>
                  </a:cubicBezTo>
                  <a:cubicBezTo>
                    <a:pt x="2198064" y="437124"/>
                    <a:pt x="2217685" y="434455"/>
                    <a:pt x="2240165" y="442648"/>
                  </a:cubicBezTo>
                  <a:cubicBezTo>
                    <a:pt x="2243593" y="443982"/>
                    <a:pt x="2247594" y="443982"/>
                    <a:pt x="2251404" y="444172"/>
                  </a:cubicBezTo>
                  <a:cubicBezTo>
                    <a:pt x="2312370" y="448172"/>
                    <a:pt x="2373330" y="450650"/>
                    <a:pt x="2433912" y="456746"/>
                  </a:cubicBezTo>
                  <a:cubicBezTo>
                    <a:pt x="2458485" y="459223"/>
                    <a:pt x="2482107" y="470081"/>
                    <a:pt x="2506302" y="476939"/>
                  </a:cubicBezTo>
                  <a:cubicBezTo>
                    <a:pt x="2511256" y="478273"/>
                    <a:pt x="2516783" y="480369"/>
                    <a:pt x="2521735" y="479415"/>
                  </a:cubicBezTo>
                  <a:cubicBezTo>
                    <a:pt x="2575647" y="469891"/>
                    <a:pt x="2626132" y="483797"/>
                    <a:pt x="2675854" y="502086"/>
                  </a:cubicBezTo>
                  <a:cubicBezTo>
                    <a:pt x="2680996" y="503992"/>
                    <a:pt x="2687282" y="503419"/>
                    <a:pt x="2692998" y="503038"/>
                  </a:cubicBezTo>
                  <a:cubicBezTo>
                    <a:pt x="2709003" y="501706"/>
                    <a:pt x="2726337" y="495038"/>
                    <a:pt x="2740816" y="499037"/>
                  </a:cubicBezTo>
                  <a:cubicBezTo>
                    <a:pt x="2779297" y="510088"/>
                    <a:pt x="2817398" y="523423"/>
                    <a:pt x="2853596" y="540187"/>
                  </a:cubicBezTo>
                  <a:cubicBezTo>
                    <a:pt x="2890365" y="557142"/>
                    <a:pt x="2924464" y="571430"/>
                    <a:pt x="2966565" y="554286"/>
                  </a:cubicBezTo>
                  <a:cubicBezTo>
                    <a:pt x="2984472" y="547045"/>
                    <a:pt x="3008095" y="552190"/>
                    <a:pt x="3028671" y="554094"/>
                  </a:cubicBezTo>
                  <a:cubicBezTo>
                    <a:pt x="3043720" y="555618"/>
                    <a:pt x="3058198" y="564192"/>
                    <a:pt x="3073059" y="564192"/>
                  </a:cubicBezTo>
                  <a:cubicBezTo>
                    <a:pt x="3112686" y="564192"/>
                    <a:pt x="3147927" y="574288"/>
                    <a:pt x="3182219" y="594862"/>
                  </a:cubicBezTo>
                  <a:cubicBezTo>
                    <a:pt x="3195557" y="602863"/>
                    <a:pt x="3216322" y="597529"/>
                    <a:pt x="3233656" y="599625"/>
                  </a:cubicBezTo>
                  <a:cubicBezTo>
                    <a:pt x="3251947" y="602101"/>
                    <a:pt x="3270804" y="604387"/>
                    <a:pt x="3288332" y="609914"/>
                  </a:cubicBezTo>
                  <a:cubicBezTo>
                    <a:pt x="3333672" y="624392"/>
                    <a:pt x="3378441" y="640774"/>
                    <a:pt x="3423591" y="656015"/>
                  </a:cubicBezTo>
                  <a:cubicBezTo>
                    <a:pt x="3460738" y="668590"/>
                    <a:pt x="3497317" y="658683"/>
                    <a:pt x="3534084" y="653349"/>
                  </a:cubicBezTo>
                  <a:cubicBezTo>
                    <a:pt x="3557137" y="649919"/>
                    <a:pt x="3578662" y="641727"/>
                    <a:pt x="3604571" y="653918"/>
                  </a:cubicBezTo>
                  <a:cubicBezTo>
                    <a:pt x="3629338" y="665541"/>
                    <a:pt x="3660771" y="662873"/>
                    <a:pt x="3688586" y="669160"/>
                  </a:cubicBezTo>
                  <a:cubicBezTo>
                    <a:pt x="3712020" y="674494"/>
                    <a:pt x="3734687" y="683068"/>
                    <a:pt x="3757358" y="691450"/>
                  </a:cubicBezTo>
                  <a:cubicBezTo>
                    <a:pt x="3788221" y="702881"/>
                    <a:pt x="3818700" y="714881"/>
                    <a:pt x="3852421" y="709167"/>
                  </a:cubicBezTo>
                  <a:cubicBezTo>
                    <a:pt x="3890714" y="702689"/>
                    <a:pt x="3917001" y="727073"/>
                    <a:pt x="3947104" y="743267"/>
                  </a:cubicBezTo>
                  <a:cubicBezTo>
                    <a:pt x="3967869" y="754316"/>
                    <a:pt x="3990538" y="762509"/>
                    <a:pt x="4013208" y="769367"/>
                  </a:cubicBezTo>
                  <a:cubicBezTo>
                    <a:pt x="4043497" y="778321"/>
                    <a:pt x="4074740" y="783655"/>
                    <a:pt x="4105222" y="792417"/>
                  </a:cubicBezTo>
                  <a:cubicBezTo>
                    <a:pt x="4151325" y="805561"/>
                    <a:pt x="4198001" y="815850"/>
                    <a:pt x="4246006" y="808610"/>
                  </a:cubicBezTo>
                  <a:cubicBezTo>
                    <a:pt x="4268105" y="805372"/>
                    <a:pt x="4288682" y="805561"/>
                    <a:pt x="4310779" y="810326"/>
                  </a:cubicBezTo>
                  <a:cubicBezTo>
                    <a:pt x="4346974" y="818136"/>
                    <a:pt x="4384123" y="819089"/>
                    <a:pt x="4413272" y="848235"/>
                  </a:cubicBezTo>
                  <a:cubicBezTo>
                    <a:pt x="4423558" y="858524"/>
                    <a:pt x="4442037" y="861190"/>
                    <a:pt x="4457087" y="866524"/>
                  </a:cubicBezTo>
                  <a:cubicBezTo>
                    <a:pt x="4474424" y="872812"/>
                    <a:pt x="4487186" y="869572"/>
                    <a:pt x="4496523" y="851284"/>
                  </a:cubicBezTo>
                  <a:cubicBezTo>
                    <a:pt x="4500713" y="843093"/>
                    <a:pt x="4512715" y="835091"/>
                    <a:pt x="4522050" y="833757"/>
                  </a:cubicBezTo>
                  <a:cubicBezTo>
                    <a:pt x="4550055" y="829757"/>
                    <a:pt x="4575773" y="835663"/>
                    <a:pt x="4602824" y="848618"/>
                  </a:cubicBezTo>
                  <a:cubicBezTo>
                    <a:pt x="4628161" y="860810"/>
                    <a:pt x="4659786" y="859476"/>
                    <a:pt x="4688553" y="864238"/>
                  </a:cubicBezTo>
                  <a:cubicBezTo>
                    <a:pt x="4708936" y="867668"/>
                    <a:pt x="4729321" y="874716"/>
                    <a:pt x="4749895" y="874716"/>
                  </a:cubicBezTo>
                  <a:cubicBezTo>
                    <a:pt x="4775424" y="874716"/>
                    <a:pt x="4800761" y="868620"/>
                    <a:pt x="4826480" y="866334"/>
                  </a:cubicBezTo>
                  <a:cubicBezTo>
                    <a:pt x="4846482" y="864430"/>
                    <a:pt x="4866867" y="865192"/>
                    <a:pt x="4886870" y="862906"/>
                  </a:cubicBezTo>
                  <a:cubicBezTo>
                    <a:pt x="4903254" y="861190"/>
                    <a:pt x="4919447" y="856810"/>
                    <a:pt x="4935639" y="853190"/>
                  </a:cubicBezTo>
                  <a:cubicBezTo>
                    <a:pt x="4941546" y="851856"/>
                    <a:pt x="4947452" y="846711"/>
                    <a:pt x="4952784" y="847473"/>
                  </a:cubicBezTo>
                  <a:cubicBezTo>
                    <a:pt x="5005745" y="855666"/>
                    <a:pt x="5043847" y="819089"/>
                    <a:pt x="5088617" y="802896"/>
                  </a:cubicBezTo>
                  <a:cubicBezTo>
                    <a:pt x="5135672" y="785749"/>
                    <a:pt x="5181204" y="759461"/>
                    <a:pt x="5233781" y="767271"/>
                  </a:cubicBezTo>
                  <a:cubicBezTo>
                    <a:pt x="5265596" y="772033"/>
                    <a:pt x="5296267" y="783083"/>
                    <a:pt x="5327893" y="789752"/>
                  </a:cubicBezTo>
                  <a:cubicBezTo>
                    <a:pt x="5339132" y="792038"/>
                    <a:pt x="5351705" y="791656"/>
                    <a:pt x="5362946" y="789370"/>
                  </a:cubicBezTo>
                  <a:cubicBezTo>
                    <a:pt x="5417240" y="778891"/>
                    <a:pt x="5470771" y="777367"/>
                    <a:pt x="5524115" y="794514"/>
                  </a:cubicBezTo>
                  <a:cubicBezTo>
                    <a:pt x="5533257" y="797372"/>
                    <a:pt x="5542974" y="800038"/>
                    <a:pt x="5552500" y="800038"/>
                  </a:cubicBezTo>
                  <a:cubicBezTo>
                    <a:pt x="5604697" y="800038"/>
                    <a:pt x="5655944" y="796038"/>
                    <a:pt x="5705857" y="777367"/>
                  </a:cubicBezTo>
                  <a:cubicBezTo>
                    <a:pt x="5722622" y="771080"/>
                    <a:pt x="5743006" y="775081"/>
                    <a:pt x="5761485" y="773557"/>
                  </a:cubicBezTo>
                  <a:cubicBezTo>
                    <a:pt x="5778629" y="772224"/>
                    <a:pt x="5796156" y="771653"/>
                    <a:pt x="5812731" y="767271"/>
                  </a:cubicBezTo>
                  <a:cubicBezTo>
                    <a:pt x="5836925" y="760795"/>
                    <a:pt x="5859404" y="760033"/>
                    <a:pt x="5884361" y="765747"/>
                  </a:cubicBezTo>
                  <a:cubicBezTo>
                    <a:pt x="5908174" y="771080"/>
                    <a:pt x="5933892" y="768415"/>
                    <a:pt x="5958660" y="768605"/>
                  </a:cubicBezTo>
                  <a:cubicBezTo>
                    <a:pt x="5986282" y="768795"/>
                    <a:pt x="6013906" y="768984"/>
                    <a:pt x="6041528" y="768033"/>
                  </a:cubicBezTo>
                  <a:cubicBezTo>
                    <a:pt x="6052579" y="767653"/>
                    <a:pt x="6065151" y="760033"/>
                    <a:pt x="6074297" y="763081"/>
                  </a:cubicBezTo>
                  <a:cubicBezTo>
                    <a:pt x="6103824" y="773366"/>
                    <a:pt x="6133353" y="760985"/>
                    <a:pt x="6162880" y="766509"/>
                  </a:cubicBezTo>
                  <a:cubicBezTo>
                    <a:pt x="6177360" y="769367"/>
                    <a:pt x="6193743" y="761557"/>
                    <a:pt x="6209364" y="760795"/>
                  </a:cubicBezTo>
                  <a:cubicBezTo>
                    <a:pt x="6234892" y="759461"/>
                    <a:pt x="6260419" y="760033"/>
                    <a:pt x="6285948" y="759651"/>
                  </a:cubicBezTo>
                  <a:cubicBezTo>
                    <a:pt x="6294330" y="759461"/>
                    <a:pt x="6302523" y="758699"/>
                    <a:pt x="6310905" y="758316"/>
                  </a:cubicBezTo>
                  <a:cubicBezTo>
                    <a:pt x="6318335" y="757936"/>
                    <a:pt x="6326145" y="756222"/>
                    <a:pt x="6333194" y="757554"/>
                  </a:cubicBezTo>
                  <a:cubicBezTo>
                    <a:pt x="6358723" y="762318"/>
                    <a:pt x="6383869" y="770129"/>
                    <a:pt x="6409586" y="773177"/>
                  </a:cubicBezTo>
                  <a:cubicBezTo>
                    <a:pt x="6431875" y="775843"/>
                    <a:pt x="6454928" y="772224"/>
                    <a:pt x="6477407" y="774129"/>
                  </a:cubicBezTo>
                  <a:cubicBezTo>
                    <a:pt x="6517032" y="777367"/>
                    <a:pt x="6556657" y="783083"/>
                    <a:pt x="6596283" y="786703"/>
                  </a:cubicBezTo>
                  <a:cubicBezTo>
                    <a:pt x="6604857" y="787465"/>
                    <a:pt x="6613809" y="782701"/>
                    <a:pt x="6622573" y="782321"/>
                  </a:cubicBezTo>
                  <a:cubicBezTo>
                    <a:pt x="6650006" y="781369"/>
                    <a:pt x="6677439" y="781177"/>
                    <a:pt x="6704872" y="780607"/>
                  </a:cubicBezTo>
                  <a:cubicBezTo>
                    <a:pt x="6720493" y="780415"/>
                    <a:pt x="6736305" y="780987"/>
                    <a:pt x="6751738" y="779273"/>
                  </a:cubicBezTo>
                  <a:cubicBezTo>
                    <a:pt x="6772120" y="776987"/>
                    <a:pt x="6790599" y="773557"/>
                    <a:pt x="6809650" y="788417"/>
                  </a:cubicBezTo>
                  <a:cubicBezTo>
                    <a:pt x="6816984" y="794180"/>
                    <a:pt x="6824819" y="797942"/>
                    <a:pt x="6832976" y="800428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079A4F-9E90-4D10-BE4A-210CA5749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81826" y="3146400"/>
            <a:ext cx="4391024" cy="26820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>
                <a:solidFill>
                  <a:schemeClr val="bg1">
                    <a:alpha val="80000"/>
                  </a:schemeClr>
                </a:solidFill>
              </a:rPr>
              <a:t>Eigen hygiëne (handen wassen)</a:t>
            </a:r>
          </a:p>
          <a:p>
            <a:r>
              <a:rPr lang="en-US" sz="1900">
                <a:solidFill>
                  <a:schemeClr val="bg1">
                    <a:alpha val="80000"/>
                  </a:schemeClr>
                </a:solidFill>
              </a:rPr>
              <a:t>Huidplooien</a:t>
            </a:r>
          </a:p>
          <a:p>
            <a:r>
              <a:rPr lang="en-US" sz="1900">
                <a:solidFill>
                  <a:schemeClr val="bg1">
                    <a:alpha val="80000"/>
                  </a:schemeClr>
                </a:solidFill>
              </a:rPr>
              <a:t>Tussen de tenen</a:t>
            </a:r>
          </a:p>
          <a:p>
            <a:r>
              <a:rPr lang="en-US" sz="1900">
                <a:solidFill>
                  <a:schemeClr val="bg1">
                    <a:alpha val="80000"/>
                  </a:schemeClr>
                </a:solidFill>
              </a:rPr>
              <a:t>Geslachtsdelen</a:t>
            </a:r>
          </a:p>
          <a:p>
            <a:r>
              <a:rPr lang="en-US" sz="1900">
                <a:solidFill>
                  <a:schemeClr val="bg1">
                    <a:alpha val="80000"/>
                  </a:schemeClr>
                </a:solidFill>
              </a:rPr>
              <a:t>Goed drogen </a:t>
            </a:r>
          </a:p>
          <a:p>
            <a:r>
              <a:rPr lang="en-US" sz="1900">
                <a:solidFill>
                  <a:schemeClr val="bg1">
                    <a:alpha val="80000"/>
                  </a:schemeClr>
                </a:solidFill>
              </a:rPr>
              <a:t>waar nodig controleren op beschadiging</a:t>
            </a:r>
          </a:p>
          <a:p>
            <a:r>
              <a:rPr lang="en-US" sz="1900">
                <a:solidFill>
                  <a:schemeClr val="bg1">
                    <a:alpha val="80000"/>
                  </a:schemeClr>
                </a:solidFill>
              </a:rPr>
              <a:t>Eventueel huidverzorging</a:t>
            </a:r>
          </a:p>
          <a:p>
            <a:endParaRPr lang="en-US" sz="190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0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89950FC9-96F8-481E-B2FF-741D34A8F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2">
            <a:extLst>
              <a:ext uri="{FF2B5EF4-FFF2-40B4-BE49-F238E27FC236}">
                <a16:creationId xmlns:a16="http://schemas.microsoft.com/office/drawing/2014/main" id="{2B2B4586-EC5C-4ED3-82D8-63143F7C70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62012" y="0"/>
            <a:ext cx="6829989" cy="6858000"/>
          </a:xfrm>
          <a:custGeom>
            <a:avLst/>
            <a:gdLst>
              <a:gd name="connsiteX0" fmla="*/ 0 w 6829989"/>
              <a:gd name="connsiteY0" fmla="*/ 0 h 6858000"/>
              <a:gd name="connsiteX1" fmla="*/ 6829989 w 6829989"/>
              <a:gd name="connsiteY1" fmla="*/ 0 h 6858000"/>
              <a:gd name="connsiteX2" fmla="*/ 6829989 w 6829989"/>
              <a:gd name="connsiteY2" fmla="*/ 6858000 h 6858000"/>
              <a:gd name="connsiteX3" fmla="*/ 1 w 6829989"/>
              <a:gd name="connsiteY3" fmla="*/ 6858000 h 6858000"/>
              <a:gd name="connsiteX4" fmla="*/ 4006 w 6829989"/>
              <a:gd name="connsiteY4" fmla="*/ 6854853 h 6858000"/>
              <a:gd name="connsiteX5" fmla="*/ 1619628 w 6829989"/>
              <a:gd name="connsiteY5" fmla="*/ 3429000 h 6858000"/>
              <a:gd name="connsiteX6" fmla="*/ 4006 w 6829989"/>
              <a:gd name="connsiteY6" fmla="*/ 314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29989" h="6858000">
                <a:moveTo>
                  <a:pt x="0" y="0"/>
                </a:moveTo>
                <a:lnTo>
                  <a:pt x="6829989" y="0"/>
                </a:lnTo>
                <a:lnTo>
                  <a:pt x="6829989" y="6858000"/>
                </a:lnTo>
                <a:lnTo>
                  <a:pt x="1" y="6858000"/>
                </a:lnTo>
                <a:lnTo>
                  <a:pt x="4006" y="6854853"/>
                </a:lnTo>
                <a:cubicBezTo>
                  <a:pt x="990707" y="6040555"/>
                  <a:pt x="1619628" y="4808224"/>
                  <a:pt x="1619628" y="3429000"/>
                </a:cubicBezTo>
                <a:cubicBezTo>
                  <a:pt x="1619628" y="2049777"/>
                  <a:pt x="990707" y="817446"/>
                  <a:pt x="4006" y="3148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BD18CC4-F639-47CF-96DD-9BA6031B5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03038" y="1992863"/>
            <a:ext cx="1488962" cy="2872274"/>
          </a:xfrm>
          <a:custGeom>
            <a:avLst/>
            <a:gdLst>
              <a:gd name="connsiteX0" fmla="*/ 1436137 w 1488962"/>
              <a:gd name="connsiteY0" fmla="*/ 0 h 2872274"/>
              <a:gd name="connsiteX1" fmla="*/ 1488962 w 1488962"/>
              <a:gd name="connsiteY1" fmla="*/ 2668 h 2872274"/>
              <a:gd name="connsiteX2" fmla="*/ 1488962 w 1488962"/>
              <a:gd name="connsiteY2" fmla="*/ 2869607 h 2872274"/>
              <a:gd name="connsiteX3" fmla="*/ 1436137 w 1488962"/>
              <a:gd name="connsiteY3" fmla="*/ 2872274 h 2872274"/>
              <a:gd name="connsiteX4" fmla="*/ 0 w 1488962"/>
              <a:gd name="connsiteY4" fmla="*/ 1436137 h 2872274"/>
              <a:gd name="connsiteX5" fmla="*/ 1436137 w 1488962"/>
              <a:gd name="connsiteY5" fmla="*/ 0 h 2872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8962" h="2872274">
                <a:moveTo>
                  <a:pt x="1436137" y="0"/>
                </a:moveTo>
                <a:lnTo>
                  <a:pt x="1488962" y="2668"/>
                </a:lnTo>
                <a:lnTo>
                  <a:pt x="1488962" y="2869607"/>
                </a:lnTo>
                <a:lnTo>
                  <a:pt x="1436137" y="2872274"/>
                </a:lnTo>
                <a:cubicBezTo>
                  <a:pt x="642980" y="2872274"/>
                  <a:pt x="0" y="2229294"/>
                  <a:pt x="0" y="1436137"/>
                </a:cubicBezTo>
                <a:cubicBezTo>
                  <a:pt x="0" y="642980"/>
                  <a:pt x="642980" y="0"/>
                  <a:pt x="1436137" y="0"/>
                </a:cubicBezTo>
                <a:close/>
              </a:path>
            </a:pathLst>
          </a:custGeom>
          <a:solidFill>
            <a:schemeClr val="accent6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EFC482C-E825-45E8-AF00-A592881F7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8500" y="1091821"/>
            <a:ext cx="3366816" cy="4674358"/>
          </a:xfrm>
        </p:spPr>
        <p:txBody>
          <a:bodyPr anchor="ctr">
            <a:normAutofit/>
          </a:bodyPr>
          <a:lstStyle/>
          <a:p>
            <a:r>
              <a:rPr lang="nl-NL" sz="6600">
                <a:solidFill>
                  <a:schemeClr val="bg1"/>
                </a:solidFill>
              </a:rPr>
              <a:t>Filmpje wassen bij de wasbak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F3F2651-2998-4F76-B21C-E15C13F40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0" y="1503936"/>
            <a:ext cx="4363895" cy="3850129"/>
          </a:xfrm>
        </p:spPr>
        <p:txBody>
          <a:bodyPr anchor="ctr">
            <a:normAutofit/>
          </a:bodyPr>
          <a:lstStyle/>
          <a:p>
            <a:r>
              <a:rPr lang="nl-NL" sz="1800" u="sng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Wassen bij de wastafel algemeen (deelinstructie) – YouTube</a:t>
            </a:r>
            <a:endParaRPr lang="nl-NL" sz="1800" u="sng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u="sng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800" u="sng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Daarna opdracht wassen</a:t>
            </a:r>
          </a:p>
          <a:p>
            <a:endParaRPr lang="nl-NL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20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oze dikke gebreide stof">
            <a:extLst>
              <a:ext uri="{FF2B5EF4-FFF2-40B4-BE49-F238E27FC236}">
                <a16:creationId xmlns:a16="http://schemas.microsoft.com/office/drawing/2014/main" id="{945B9F06-2B63-4DF3-9C69-0DDEE1D7AE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387" b="434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8FAF55-ABC7-40E4-8092-2D46004E1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>
                <a:solidFill>
                  <a:srgbClr val="FFFFFF"/>
                </a:solidFill>
              </a:rPr>
              <a:t>Wassen op bed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4C022D-58F6-4A7A-9B99-6EB3BF014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 dirty="0" err="1">
                <a:solidFill>
                  <a:srgbClr val="FFFFFF"/>
                </a:solidFill>
              </a:rPr>
              <a:t>Volg</a:t>
            </a:r>
            <a:r>
              <a:rPr lang="en-US" sz="2400" dirty="0">
                <a:solidFill>
                  <a:srgbClr val="FFFFFF"/>
                </a:solidFill>
              </a:rPr>
              <a:t> de </a:t>
            </a:r>
            <a:r>
              <a:rPr lang="en-US" sz="2400" dirty="0" err="1">
                <a:solidFill>
                  <a:srgbClr val="FFFFFF"/>
                </a:solidFill>
              </a:rPr>
              <a:t>instructies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vanuit</a:t>
            </a:r>
            <a:r>
              <a:rPr lang="en-US" sz="2400" dirty="0">
                <a:solidFill>
                  <a:srgbClr val="FFFFFF"/>
                </a:solidFill>
              </a:rPr>
              <a:t> het document.</a:t>
            </a:r>
          </a:p>
        </p:txBody>
      </p:sp>
    </p:spTree>
    <p:extLst>
      <p:ext uri="{BB962C8B-B14F-4D97-AF65-F5344CB8AC3E}">
        <p14:creationId xmlns:p14="http://schemas.microsoft.com/office/powerpoint/2010/main" val="1113256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3610D8-7EE5-4BDF-9581-3EF702024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2" y="3050434"/>
            <a:ext cx="3722933" cy="757130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 fontScale="90000"/>
          </a:bodyPr>
          <a:lstStyle/>
          <a:p>
            <a:pPr algn="ctr"/>
            <a:r>
              <a:rPr lang="nl-NL" sz="2600" dirty="0">
                <a:solidFill>
                  <a:srgbClr val="FFFFFF"/>
                </a:solidFill>
              </a:rPr>
              <a:t>Toiletgang wat heb je nodig?</a:t>
            </a:r>
            <a:br>
              <a:rPr lang="nl-NL" sz="2600" dirty="0">
                <a:solidFill>
                  <a:srgbClr val="FFFFFF"/>
                </a:solidFill>
              </a:rPr>
            </a:br>
            <a:r>
              <a:rPr lang="nl-NL" sz="2600" dirty="0">
                <a:solidFill>
                  <a:srgbClr val="FFFFFF"/>
                </a:solidFill>
              </a:rPr>
              <a:t>En waar moet je op letten?</a:t>
            </a:r>
          </a:p>
        </p:txBody>
      </p:sp>
      <p:sp>
        <p:nvSpPr>
          <p:cNvPr id="22" name="Rectangle 13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F0D063D-E414-42D1-BEAE-00FAB5A8B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/>
          </a:bodyPr>
          <a:lstStyle/>
          <a:p>
            <a:r>
              <a:rPr lang="nl-NL" sz="2000" dirty="0" err="1"/>
              <a:t>Hygiene</a:t>
            </a:r>
            <a:endParaRPr lang="nl-NL" sz="2000" dirty="0"/>
          </a:p>
          <a:p>
            <a:r>
              <a:rPr lang="nl-NL" sz="2000" dirty="0"/>
              <a:t>Houding (ergonomie) client </a:t>
            </a:r>
          </a:p>
          <a:p>
            <a:r>
              <a:rPr lang="nl-NL" sz="2000" dirty="0"/>
              <a:t>Houding (ergonomie) professional</a:t>
            </a:r>
          </a:p>
          <a:p>
            <a:r>
              <a:rPr lang="nl-NL" sz="2000" dirty="0"/>
              <a:t>Professionele benadering</a:t>
            </a:r>
          </a:p>
          <a:p>
            <a:endParaRPr lang="nl-NL" sz="2000" dirty="0"/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endParaRPr lang="nl-NL" sz="2000" dirty="0"/>
          </a:p>
        </p:txBody>
      </p:sp>
      <p:pic>
        <p:nvPicPr>
          <p:cNvPr id="3074" name="Picture 2" descr="Toiletbeugels in hoogte verstelbaar - speciaal ontwikkeld voor ouderen">
            <a:extLst>
              <a:ext uri="{FF2B5EF4-FFF2-40B4-BE49-F238E27FC236}">
                <a16:creationId xmlns:a16="http://schemas.microsoft.com/office/drawing/2014/main" id="{6FD96705-2F24-4745-BB44-4026EBDFCDA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38" y="815902"/>
            <a:ext cx="5053012" cy="219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357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0161FB-E43B-4222-89E1-FACC5B073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nl-NL" sz="3000" dirty="0"/>
              <a:t>Begeleidingsaspecten toiletgang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FB86327-C7B8-4805-BA75-7FA5E83D0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endParaRPr lang="nl-NL" sz="1700" dirty="0"/>
          </a:p>
          <a:p>
            <a:r>
              <a:rPr lang="nl-NL" sz="1700" dirty="0"/>
              <a:t>Vraag (waar mogelijk) waar de client ondersteuning bij nodig is.</a:t>
            </a:r>
          </a:p>
          <a:p>
            <a:r>
              <a:rPr lang="nl-NL" sz="1700" dirty="0"/>
              <a:t>Vertel wat je gaat doen</a:t>
            </a:r>
          </a:p>
          <a:p>
            <a:r>
              <a:rPr lang="nl-NL" sz="1700" dirty="0"/>
              <a:t>Client zoveel mogelijk zelf laten doen (behoud zelfstandigheid)</a:t>
            </a:r>
          </a:p>
          <a:p>
            <a:r>
              <a:rPr lang="nl-NL" sz="1700" dirty="0"/>
              <a:t>Denk aan intimiteit ( wat doet het met jou en met de client )</a:t>
            </a:r>
          </a:p>
          <a:p>
            <a:r>
              <a:rPr lang="nl-NL" sz="1700" dirty="0"/>
              <a:t>Signaleren preventief (sommige mensen of kinderen vergeten dat ze naar het toilet moeten)</a:t>
            </a:r>
          </a:p>
          <a:p>
            <a:r>
              <a:rPr lang="nl-NL" sz="1700" dirty="0"/>
              <a:t>Ondersteuning bij het lopen naar en plaats nemen op het toilet</a:t>
            </a:r>
          </a:p>
          <a:p>
            <a:r>
              <a:rPr lang="nl-NL" sz="1700" dirty="0"/>
              <a:t>Maak gebruik van handgrepen en beugels</a:t>
            </a:r>
          </a:p>
          <a:p>
            <a:r>
              <a:rPr lang="nl-NL" sz="1700" dirty="0"/>
              <a:t>Trek je (wanneer dit verantwoord is) terug en doe de wc- of douchedeur dicht </a:t>
            </a:r>
          </a:p>
          <a:p>
            <a:r>
              <a:rPr lang="nl-NL" sz="1700" dirty="0"/>
              <a:t>Spreek af wanneer je weer komt ondersteunen</a:t>
            </a:r>
          </a:p>
          <a:p>
            <a:r>
              <a:rPr lang="nl-NL" sz="1700" dirty="0"/>
              <a:t>Help met het van het toilet af komen en de kleren goed doen</a:t>
            </a:r>
          </a:p>
          <a:p>
            <a:r>
              <a:rPr lang="nl-NL" sz="1700" dirty="0"/>
              <a:t>Denk altijd aan de hygiëne, van jezelf en van de client </a:t>
            </a:r>
          </a:p>
          <a:p>
            <a:endParaRPr lang="nl-NL" sz="1700" dirty="0"/>
          </a:p>
        </p:txBody>
      </p:sp>
    </p:spTree>
    <p:extLst>
      <p:ext uri="{BB962C8B-B14F-4D97-AF65-F5344CB8AC3E}">
        <p14:creationId xmlns:p14="http://schemas.microsoft.com/office/powerpoint/2010/main" val="875404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7C32DF3D-3F59-481D-A237-77C31AD492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542437-0FAE-48CC-9306-18D79787F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43467"/>
            <a:ext cx="3840480" cy="5571066"/>
          </a:xfrm>
        </p:spPr>
        <p:txBody>
          <a:bodyPr anchor="ctr">
            <a:normAutofit/>
          </a:bodyPr>
          <a:lstStyle/>
          <a:p>
            <a:r>
              <a:rPr lang="nl-NL" sz="5400" dirty="0"/>
              <a:t>evaluatie</a:t>
            </a:r>
          </a:p>
        </p:txBody>
      </p:sp>
      <p:sp>
        <p:nvSpPr>
          <p:cNvPr id="21" name="Freeform: Shape 9">
            <a:extLst>
              <a:ext uri="{FF2B5EF4-FFF2-40B4-BE49-F238E27FC236}">
                <a16:creationId xmlns:a16="http://schemas.microsoft.com/office/drawing/2014/main" id="{32F02326-30C4-4095-988F-932A425AE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39686" y="0"/>
            <a:ext cx="7152315" cy="6858000"/>
          </a:xfrm>
          <a:custGeom>
            <a:avLst/>
            <a:gdLst>
              <a:gd name="connsiteX0" fmla="*/ 17101 w 7152315"/>
              <a:gd name="connsiteY0" fmla="*/ 0 h 6858000"/>
              <a:gd name="connsiteX1" fmla="*/ 7152315 w 7152315"/>
              <a:gd name="connsiteY1" fmla="*/ 0 h 6858000"/>
              <a:gd name="connsiteX2" fmla="*/ 7152315 w 7152315"/>
              <a:gd name="connsiteY2" fmla="*/ 6858000 h 6858000"/>
              <a:gd name="connsiteX3" fmla="*/ 15999 w 7152315"/>
              <a:gd name="connsiteY3" fmla="*/ 6858000 h 6858000"/>
              <a:gd name="connsiteX4" fmla="*/ 9729 w 7152315"/>
              <a:gd name="connsiteY4" fmla="*/ 6734157 h 6858000"/>
              <a:gd name="connsiteX5" fmla="*/ 15819 w 7152315"/>
              <a:gd name="connsiteY5" fmla="*/ 6122264 h 6858000"/>
              <a:gd name="connsiteX6" fmla="*/ 11379 w 7152315"/>
              <a:gd name="connsiteY6" fmla="*/ 5614784 h 6858000"/>
              <a:gd name="connsiteX7" fmla="*/ 20006 w 7152315"/>
              <a:gd name="connsiteY7" fmla="*/ 5204359 h 6858000"/>
              <a:gd name="connsiteX8" fmla="*/ 16962 w 7152315"/>
              <a:gd name="connsiteY8" fmla="*/ 4811696 h 6858000"/>
              <a:gd name="connsiteX9" fmla="*/ 13409 w 7152315"/>
              <a:gd name="connsiteY9" fmla="*/ 4358135 h 6858000"/>
              <a:gd name="connsiteX10" fmla="*/ 12774 w 7152315"/>
              <a:gd name="connsiteY10" fmla="*/ 4038423 h 6858000"/>
              <a:gd name="connsiteX11" fmla="*/ 10110 w 7152315"/>
              <a:gd name="connsiteY11" fmla="*/ 3630663 h 6858000"/>
              <a:gd name="connsiteX12" fmla="*/ 16581 w 7152315"/>
              <a:gd name="connsiteY12" fmla="*/ 3275427 h 6858000"/>
              <a:gd name="connsiteX13" fmla="*/ 27872 w 7152315"/>
              <a:gd name="connsiteY13" fmla="*/ 2871219 h 6858000"/>
              <a:gd name="connsiteX14" fmla="*/ 17596 w 7152315"/>
              <a:gd name="connsiteY14" fmla="*/ 2235600 h 6858000"/>
              <a:gd name="connsiteX15" fmla="*/ 14170 w 7152315"/>
              <a:gd name="connsiteY15" fmla="*/ 1894827 h 6858000"/>
              <a:gd name="connsiteX16" fmla="*/ 11632 w 7152315"/>
              <a:gd name="connsiteY16" fmla="*/ 1603026 h 6858000"/>
              <a:gd name="connsiteX17" fmla="*/ 14551 w 7152315"/>
              <a:gd name="connsiteY17" fmla="*/ 1307799 h 6858000"/>
              <a:gd name="connsiteX18" fmla="*/ 14551 w 7152315"/>
              <a:gd name="connsiteY18" fmla="*/ 887733 h 6858000"/>
              <a:gd name="connsiteX19" fmla="*/ 849 w 7152315"/>
              <a:gd name="connsiteY19" fmla="*/ 349169 h 6858000"/>
              <a:gd name="connsiteX20" fmla="*/ 1404 w 7152315"/>
              <a:gd name="connsiteY20" fmla="*/ 16059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152315" h="6858000">
                <a:moveTo>
                  <a:pt x="17101" y="0"/>
                </a:moveTo>
                <a:lnTo>
                  <a:pt x="7152315" y="0"/>
                </a:lnTo>
                <a:lnTo>
                  <a:pt x="7152315" y="6858000"/>
                </a:lnTo>
                <a:lnTo>
                  <a:pt x="15999" y="6858000"/>
                </a:lnTo>
                <a:lnTo>
                  <a:pt x="9729" y="6734157"/>
                </a:lnTo>
                <a:cubicBezTo>
                  <a:pt x="5924" y="6530150"/>
                  <a:pt x="12521" y="6326271"/>
                  <a:pt x="15819" y="6122264"/>
                </a:cubicBezTo>
                <a:cubicBezTo>
                  <a:pt x="18484" y="5952766"/>
                  <a:pt x="-1689" y="5783013"/>
                  <a:pt x="11379" y="5614784"/>
                </a:cubicBezTo>
                <a:cubicBezTo>
                  <a:pt x="22112" y="5478259"/>
                  <a:pt x="24992" y="5341214"/>
                  <a:pt x="20006" y="5204359"/>
                </a:cubicBezTo>
                <a:cubicBezTo>
                  <a:pt x="14932" y="5073429"/>
                  <a:pt x="13917" y="4942537"/>
                  <a:pt x="16962" y="4811696"/>
                </a:cubicBezTo>
                <a:cubicBezTo>
                  <a:pt x="20640" y="4660467"/>
                  <a:pt x="16962" y="4509238"/>
                  <a:pt x="13409" y="4358135"/>
                </a:cubicBezTo>
                <a:cubicBezTo>
                  <a:pt x="10872" y="4251565"/>
                  <a:pt x="10998" y="4144994"/>
                  <a:pt x="12774" y="4038423"/>
                </a:cubicBezTo>
                <a:cubicBezTo>
                  <a:pt x="15185" y="3902545"/>
                  <a:pt x="19879" y="3766540"/>
                  <a:pt x="10110" y="3630663"/>
                </a:cubicBezTo>
                <a:cubicBezTo>
                  <a:pt x="1178" y="3512306"/>
                  <a:pt x="3347" y="3393378"/>
                  <a:pt x="16581" y="3275427"/>
                </a:cubicBezTo>
                <a:cubicBezTo>
                  <a:pt x="33403" y="3141377"/>
                  <a:pt x="37183" y="3006006"/>
                  <a:pt x="27872" y="2871219"/>
                </a:cubicBezTo>
                <a:cubicBezTo>
                  <a:pt x="11315" y="2659765"/>
                  <a:pt x="7890" y="2447486"/>
                  <a:pt x="17596" y="2235600"/>
                </a:cubicBezTo>
                <a:cubicBezTo>
                  <a:pt x="22797" y="2122038"/>
                  <a:pt x="21655" y="2008261"/>
                  <a:pt x="14170" y="1894827"/>
                </a:cubicBezTo>
                <a:cubicBezTo>
                  <a:pt x="8144" y="1797670"/>
                  <a:pt x="7294" y="1700272"/>
                  <a:pt x="11632" y="1603026"/>
                </a:cubicBezTo>
                <a:cubicBezTo>
                  <a:pt x="15566" y="1504575"/>
                  <a:pt x="17215" y="1406124"/>
                  <a:pt x="14551" y="1307799"/>
                </a:cubicBezTo>
                <a:cubicBezTo>
                  <a:pt x="10872" y="1168242"/>
                  <a:pt x="10110" y="1027798"/>
                  <a:pt x="14551" y="887733"/>
                </a:cubicBezTo>
                <a:cubicBezTo>
                  <a:pt x="20894" y="708085"/>
                  <a:pt x="3132" y="528817"/>
                  <a:pt x="849" y="349169"/>
                </a:cubicBezTo>
                <a:cubicBezTo>
                  <a:pt x="24" y="286241"/>
                  <a:pt x="-769" y="223346"/>
                  <a:pt x="1404" y="16059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55DCD1-60D2-422C-82FD-6CFF84C4B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8696" y="643467"/>
            <a:ext cx="5788152" cy="5571066"/>
          </a:xfrm>
        </p:spPr>
        <p:txBody>
          <a:bodyPr anchor="ctr">
            <a:normAutofit/>
          </a:bodyPr>
          <a:lstStyle/>
          <a:p>
            <a:r>
              <a:rPr lang="nl-NL" sz="2200" dirty="0">
                <a:solidFill>
                  <a:srgbClr val="FFFFFF"/>
                </a:solidFill>
              </a:rPr>
              <a:t>Hoe was het om dit te doen?</a:t>
            </a:r>
          </a:p>
          <a:p>
            <a:r>
              <a:rPr lang="nl-NL" sz="2200" dirty="0">
                <a:solidFill>
                  <a:srgbClr val="FFFFFF"/>
                </a:solidFill>
              </a:rPr>
              <a:t>Welk leerpunt wil je meenemen naar de praktijk?</a:t>
            </a:r>
          </a:p>
        </p:txBody>
      </p:sp>
    </p:spTree>
    <p:extLst>
      <p:ext uri="{BB962C8B-B14F-4D97-AF65-F5344CB8AC3E}">
        <p14:creationId xmlns:p14="http://schemas.microsoft.com/office/powerpoint/2010/main" val="31301403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360</Words>
  <Application>Microsoft Office PowerPoint</Application>
  <PresentationFormat>Breedbeeld</PresentationFormat>
  <Paragraphs>65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Wassen en Toiletgang</vt:lpstr>
      <vt:lpstr>Begeleidingsaspecten Wassen</vt:lpstr>
      <vt:lpstr>Wassen wat heb je nodig?</vt:lpstr>
      <vt:lpstr>Kritieke punten</vt:lpstr>
      <vt:lpstr>Filmpje wassen bij de wasbak</vt:lpstr>
      <vt:lpstr>Wassen op bed</vt:lpstr>
      <vt:lpstr>Toiletgang wat heb je nodig? En waar moet je op letten?</vt:lpstr>
      <vt:lpstr>Begeleidingsaspecten toiletgang</vt:lpstr>
      <vt:lpstr>evaluatie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Wassen en Toiletgang</dc:title>
  <dc:creator>Berthe Toonder - ter Veen</dc:creator>
  <cp:lastModifiedBy>Berthe Toonder - ter Veen</cp:lastModifiedBy>
  <cp:revision>1</cp:revision>
  <dcterms:created xsi:type="dcterms:W3CDTF">2021-02-03T18:28:03Z</dcterms:created>
  <dcterms:modified xsi:type="dcterms:W3CDTF">2021-02-03T18:28:19Z</dcterms:modified>
</cp:coreProperties>
</file>